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  /><Relationship Id="rId2" Type="http://schemas.openxmlformats.org/package/2006/relationships/metadata/thumbnail" Target="docProps/thumbnail.jpeg"  /><Relationship Id="rId3" Type="http://schemas.openxmlformats.org/package/2006/relationships/metadata/core-properties" Target="docProps/core.xml"  /><Relationship Id="rId4" Type="http://schemas.openxmlformats.org/officeDocument/2006/relationships/extended-properties" Target="docProps/app.xml"  /></Relationships>
</file>

<file path=ppt/presentation.xml><?xml version="1.0" encoding="utf-8"?>
<p:presentation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aveSubsetFonts="1">
  <p:sldMasterIdLst>
    <p:sldMasterId id="2147483663" r:id="rId1"/>
  </p:sldMasterIdLst>
  <p:notesMasterIdLst>
    <p:notesMasterId r:id="rId2"/>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 id="318" r:id="rId65"/>
    <p:sldId id="319" r:id="rId66"/>
    <p:sldId id="320" r:id="rId67"/>
    <p:sldId id="321" r:id="rId68"/>
    <p:sldId id="322" r:id="rId69"/>
    <p:sldId id="323" r:id="rId70"/>
    <p:sldId id="324" r:id="rId71"/>
    <p:sldId id="325" r:id="rId72"/>
    <p:sldId id="326" r:id="rId73"/>
    <p:sldId id="327" r:id="rId74"/>
    <p:sldId id="328" r:id="rId75"/>
    <p:sldId id="329" r:id="rId76"/>
    <p:sldId id="330" r:id="rId77"/>
    <p:sldId id="331" r:id="rId78"/>
    <p:sldId id="332" r:id="rId79"/>
    <p:sldId id="333" r:id="rId80"/>
    <p:sldId id="334" r:id="rId81"/>
    <p:sldId id="335" r:id="rId82"/>
    <p:sldId id="336" r:id="rId83"/>
    <p:sldId id="337" r:id="rId84"/>
    <p:sldId id="338" r:id="rId85"/>
    <p:sldId id="339" r:id="rId86"/>
    <p:sldId id="340" r:id="rId87"/>
    <p:sldId id="341" r:id="rId88"/>
    <p:sldId id="342" r:id="rId89"/>
    <p:sldId id="343" r:id="rId90"/>
    <p:sldId id="344" r:id="rId91"/>
    <p:sldId id="345" r:id="rId92"/>
    <p:sldId id="346" r:id="rId93"/>
    <p:sldId id="347" r:id="rId94"/>
    <p:sldId id="348" r:id="rId95"/>
    <p:sldId id="349" r:id="rId96"/>
    <p:sldId id="350" r:id="rId97"/>
    <p:sldId id="351" r:id="rId98"/>
    <p:sldId id="352" r:id="rId99"/>
    <p:sldId id="353" r:id="rId100"/>
    <p:sldId id="354" r:id="rId101"/>
    <p:sldId id="355" r:id="rId102"/>
    <p:sldId id="356" r:id="rId103"/>
    <p:sldId id="357" r:id="rId104"/>
    <p:sldId id="358" r:id="rId105"/>
    <p:sldId id="359" r:id="rId106"/>
    <p:sldId id="360" r:id="rId107"/>
    <p:sldId id="361" r:id="rId108"/>
    <p:sldId id="362" r:id="rId109"/>
    <p:sldId id="363" r:id="rId110"/>
    <p:sldId id="364" r:id="rId111"/>
    <p:sldId id="365" r:id="rId112"/>
    <p:sldId id="366" r:id="rId113"/>
    <p:sldId id="367" r:id="rId114"/>
    <p:sldId id="368" r:id="rId115"/>
    <p:sldId id="369" r:id="rId116"/>
    <p:sldId id="370" r:id="rId117"/>
    <p:sldId id="371" r:id="rId118"/>
    <p:sldId id="372" r:id="rId119"/>
    <p:sldId id="373" r:id="rId120"/>
    <p:sldId id="374" r:id="rId121"/>
    <p:sldId id="375" r:id="rId122"/>
    <p:sldId id="376" r:id="rId123"/>
    <p:sldId id="377" r:id="rId124"/>
    <p:sldId id="378" r:id="rId125"/>
    <p:sldId id="379" r:id="rId126"/>
    <p:sldId id="380" r:id="rId127"/>
    <p:sldId id="381" r:id="rId128"/>
    <p:sldId id="382" r:id="rId129"/>
    <p:sldId id="383" r:id="rId130"/>
    <p:sldId id="384" r:id="rId131"/>
    <p:sldId id="385" r:id="rId132"/>
    <p:sldId id="386" r:id="rId133"/>
    <p:sldId id="387" r:id="rId134"/>
    <p:sldId id="388" r:id="rId135"/>
    <p:sldId id="389" r:id="rId136"/>
    <p:sldId id="390" r:id="rId137"/>
    <p:sldId id="391" r:id="rId138"/>
    <p:sldId id="392" r:id="rId139"/>
    <p:sldId id="393" r:id="rId140"/>
    <p:sldId id="394" r:id="rId141"/>
    <p:sldId id="395" r:id="rId142"/>
    <p:sldId id="396" r:id="rId143"/>
    <p:sldId id="397" r:id="rId144"/>
    <p:sldId id="398" r:id="rId145"/>
    <p:sldId id="399" r:id="rId146"/>
    <p:sldId id="400" r:id="rId147"/>
    <p:sldId id="401" r:id="rId148"/>
    <p:sldId id="402" r:id="rId149"/>
    <p:sldId id="403" r:id="rId150"/>
    <p:sldId id="404" r:id="rId151"/>
    <p:sldId id="405" r:id="rId152"/>
    <p:sldId id="406" r:id="rId153"/>
    <p:sldId id="407" r:id="rId154"/>
    <p:sldId id="408" r:id="rId155"/>
    <p:sldId id="409" r:id="rId156"/>
    <p:sldId id="410" r:id="rId157"/>
    <p:sldId id="411" r:id="rId158"/>
    <p:sldId id="412" r:id="rId159"/>
    <p:sldId id="413" r:id="rId160"/>
    <p:sldId id="414" r:id="rId161"/>
    <p:sldId id="415" r:id="rId162"/>
    <p:sldId id="416" r:id="rId163"/>
    <p:sldId id="417" r:id="rId164"/>
    <p:sldId id="418" r:id="rId165"/>
    <p:sldId id="419" r:id="rId166"/>
    <p:sldId id="420" r:id="rId167"/>
    <p:sldId id="421" r:id="rId168"/>
    <p:sldId id="422" r:id="rId169"/>
    <p:sldId id="423" r:id="rId170"/>
    <p:sldId id="424" r:id="rId171"/>
    <p:sldId id="425" r:id="rId172"/>
    <p:sldId id="426" r:id="rId173"/>
    <p:sldId id="427" r:id="rId174"/>
    <p:sldId id="428" r:id="rId175"/>
    <p:sldId id="429" r:id="rId176"/>
    <p:sldId id="430" r:id="rId177"/>
    <p:sldId id="431" r:id="rId178"/>
    <p:sldId id="432" r:id="rId179"/>
    <p:sldId id="433" r:id="rId180"/>
    <p:sldId id="434" r:id="rId181"/>
    <p:sldId id="435" r:id="rId182"/>
    <p:sldId id="436" r:id="rId183"/>
    <p:sldId id="437" r:id="rId184"/>
    <p:sldId id="438" r:id="rId185"/>
    <p:sldId id="439" r:id="rId186"/>
    <p:sldId id="440" r:id="rId187"/>
    <p:sldId id="441" r:id="rId188"/>
    <p:sldId id="442" r:id="rId189"/>
    <p:sldId id="443" r:id="rId190"/>
    <p:sldId id="444" r:id="rId191"/>
    <p:sldId id="445" r:id="rId192"/>
    <p:sldId id="446" r:id="rId193"/>
    <p:sldId id="447" r:id="rId194"/>
    <p:sldId id="448" r:id="rId195"/>
    <p:sldId id="449" r:id="rId196"/>
    <p:sldId id="450" r:id="rId197"/>
    <p:sldId id="451" r:id="rId198"/>
    <p:sldId id="452" r:id="rId199"/>
    <p:sldId id="453" r:id="rId200"/>
    <p:sldId id="454" r:id="rId201"/>
    <p:sldId id="455" r:id="rId202"/>
    <p:sldId id="456" r:id="rId203"/>
    <p:sldId id="457" r:id="rId204"/>
    <p:sldId id="458" r:id="rId205"/>
    <p:sldId id="459" r:id="rId206"/>
    <p:sldId id="460" r:id="rId207"/>
    <p:sldId id="461" r:id="rId208"/>
    <p:sldId id="462" r:id="rId209"/>
    <p:sldId id="463" r:id="rId210"/>
    <p:sldId id="464" r:id="rId211"/>
    <p:sldId id="465" r:id="rId212"/>
    <p:sldId id="466" r:id="rId213"/>
    <p:sldId id="467" r:id="rId214"/>
    <p:sldId id="468" r:id="rId215"/>
    <p:sldId id="469" r:id="rId216"/>
    <p:sldId id="470" r:id="rId217"/>
    <p:sldId id="471" r:id="rId218"/>
    <p:sldId id="472" r:id="rId219"/>
    <p:sldId id="473" r:id="rId220"/>
    <p:sldId id="474" r:id="rId221"/>
    <p:sldId id="475" r:id="rId222"/>
    <p:sldId id="476" r:id="rId223"/>
    <p:sldId id="477" r:id="rId224"/>
    <p:sldId id="478" r:id="rId225"/>
    <p:sldId id="479" r:id="rId226"/>
    <p:sldId id="480" r:id="rId227"/>
    <p:sldId id="481" r:id="rId228"/>
    <p:sldId id="482" r:id="rId229"/>
    <p:sldId id="483" r:id="rId230"/>
    <p:sldId id="484" r:id="rId231"/>
    <p:sldId id="485" r:id="rId232"/>
    <p:sldId id="486" r:id="rId233"/>
    <p:sldId id="487" r:id="rId234"/>
    <p:sldId id="488" r:id="rId235"/>
    <p:sldId id="489" r:id="rId236"/>
    <p:sldId id="490" r:id="rId237"/>
    <p:sldId id="491" r:id="rId238"/>
    <p:sldId id="492" r:id="rId239"/>
    <p:sldId id="493" r:id="rId240"/>
    <p:sldId id="494" r:id="rId241"/>
    <p:sldId id="495" r:id="rId242"/>
    <p:sldId id="496" r:id="rId243"/>
    <p:sldId id="497" r:id="rId244"/>
    <p:sldId id="498" r:id="rId245"/>
    <p:sldId id="499" r:id="rId246"/>
    <p:sldId id="500" r:id="rId247"/>
    <p:sldId id="501" r:id="rId248"/>
    <p:sldId id="502" r:id="rId249"/>
    <p:sldId id="503" r:id="rId250"/>
    <p:sldId id="504" r:id="rId251"/>
    <p:sldId id="505" r:id="rId252"/>
    <p:sldId id="506" r:id="rId253"/>
    <p:sldId id="507" r:id="rId254"/>
    <p:sldId id="508" r:id="rId255"/>
    <p:sldId id="509" r:id="rId256"/>
    <p:sldId id="510" r:id="rId257"/>
    <p:sldId id="511" r:id="rId258"/>
    <p:sldId id="512" r:id="rId259"/>
    <p:sldId id="513" r:id="rId260"/>
    <p:sldId id="514" r:id="rId261"/>
    <p:sldId id="515" r:id="rId262"/>
    <p:sldId id="516" r:id="rId263"/>
    <p:sldId id="517" r:id="rId264"/>
    <p:sldId id="518" r:id="rId265"/>
    <p:sldId id="519" r:id="rId266"/>
    <p:sldId id="520" r:id="rId267"/>
    <p:sldId id="521" r:id="rId268"/>
    <p:sldId id="522" r:id="rId269"/>
    <p:sldId id="523" r:id="rId270"/>
    <p:sldId id="524" r:id="rId271"/>
    <p:sldId id="525" r:id="rId272"/>
    <p:sldId id="526" r:id="rId273"/>
    <p:sldId id="527" r:id="rId274"/>
    <p:sldId id="528" r:id="rId275"/>
    <p:sldId id="529" r:id="rId276"/>
    <p:sldId id="530" r:id="rId277"/>
    <p:sldId id="531" r:id="rId278"/>
    <p:sldId id="532" r:id="rId279"/>
    <p:sldId id="533" r:id="rId280"/>
    <p:sldId id="534" r:id="rId281"/>
    <p:sldId id="535" r:id="rId282"/>
    <p:sldId id="536" r:id="rId283"/>
    <p:sldId id="537" r:id="rId284"/>
    <p:sldId id="538" r:id="rId285"/>
    <p:sldId id="539" r:id="rId286"/>
    <p:sldId id="540" r:id="rId287"/>
    <p:sldId id="541" r:id="rId288"/>
    <p:sldId id="542" r:id="rId289"/>
    <p:sldId id="543" r:id="rId290"/>
    <p:sldId id="544" r:id="rId291"/>
    <p:sldId id="545" r:id="rId292"/>
    <p:sldId id="546" r:id="rId293"/>
    <p:sldId id="547" r:id="rId294"/>
    <p:sldId id="548" r:id="rId295"/>
    <p:sldId id="549" r:id="rId296"/>
    <p:sldId id="550" r:id="rId297"/>
    <p:sldId id="551" r:id="rId298"/>
    <p:sldId id="552" r:id="rId299"/>
    <p:sldId id="553" r:id="rId300"/>
    <p:sldId id="554" r:id="rId301"/>
    <p:sldId id="555" r:id="rId302"/>
    <p:sldId id="556" r:id="rId303"/>
    <p:sldId id="557" r:id="rId304"/>
    <p:sldId id="558" r:id="rId305"/>
    <p:sldId id="559" r:id="rId306"/>
    <p:sldId id="560" r:id="rId307"/>
    <p:sldId id="561" r:id="rId308"/>
    <p:sldId id="562" r:id="rId309"/>
    <p:sldId id="563" r:id="rId310"/>
    <p:sldId id="564" r:id="rId311"/>
    <p:sldId id="565" r:id="rId312"/>
    <p:sldId id="566" r:id="rId313"/>
    <p:sldId id="567" r:id="rId314"/>
    <p:sldId id="568" r:id="rId315"/>
    <p:sldId id="569" r:id="rId316"/>
    <p:sldId id="570" r:id="rId317"/>
    <p:sldId id="571" r:id="rId318"/>
    <p:sldId id="572" r:id="rId319"/>
    <p:sldId id="573" r:id="rId320"/>
  </p:sldIdLst>
  <p:sldSz cx="9144000" cy="6858000" type="screen4x3"/>
  <p:notesSz cx="6858000" cy="9144000"/>
  <p:defaultTextStyle>
    <a:defPPr>
      <a:defRPr lang="sk"/>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presentation>
</file>

<file path=ppt/presProps.xml><?xml version="1.0" encoding="utf-8"?>
<p:presentationP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showPr showNarration="1">
    <p:present/>
    <p:sldAll/>
    <p:penClr>
      <a:prstClr val="red"/>
    </p:penClr>
    <p:extLst>
      <p:ext uri="{2FDB2607-1784-4EEB-B798-7EB5836EED8A}">
        <p14:showMediaCtrls xmlns:p14="http://schemas.microsoft.com/office/powerpoint/2010/main" val="1"/>
      </p:ext>
    </p:extLst>
  </p:showPr>
</p:presentationPr>
</file>

<file path=ppt/tableStyles.xml><?xml version="1.0" encoding="utf-8"?>
<a:tblStyleLst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p="http://schemas.openxmlformats.org/presentationml/2006/main" def="{5C22544A-7EE6-4342-B048-85BDC9FD1C3A}"/>
</file>

<file path=ppt/viewProps.xml><?xml version="1.0" encoding="utf-8"?>
<p:viewP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lastView="sldSorterView">
  <p:normalViewPr>
    <p:restoredLeft sz="15620"/>
    <p:restoredTop sz="94660"/>
  </p:normalViewPr>
  <p:slideViewPr>
    <p:cSldViewPr>
      <p:cViewPr varScale="1">
        <p:scale>
          <a:sx n="100" d="100"/>
          <a:sy n="100" d="100"/>
        </p:scale>
        <p:origin x="248" y="96"/>
      </p:cViewPr>
      <p:guideLst>
        <p:guide orient="horz" pos="2159"/>
        <p:guide pos="2879"/>
      </p:guideLst>
    </p:cSldViewPr>
  </p:slid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  /><Relationship Id="rId10" Type="http://schemas.openxmlformats.org/officeDocument/2006/relationships/slide" Target="slides/slide8.xml"  /><Relationship Id="rId100" Type="http://schemas.openxmlformats.org/officeDocument/2006/relationships/slide" Target="slides/slide98.xml"  /><Relationship Id="rId101" Type="http://schemas.openxmlformats.org/officeDocument/2006/relationships/slide" Target="slides/slide99.xml"  /><Relationship Id="rId102" Type="http://schemas.openxmlformats.org/officeDocument/2006/relationships/slide" Target="slides/slide100.xml"  /><Relationship Id="rId103" Type="http://schemas.openxmlformats.org/officeDocument/2006/relationships/slide" Target="slides/slide101.xml"  /><Relationship Id="rId104" Type="http://schemas.openxmlformats.org/officeDocument/2006/relationships/slide" Target="slides/slide102.xml"  /><Relationship Id="rId105" Type="http://schemas.openxmlformats.org/officeDocument/2006/relationships/slide" Target="slides/slide103.xml"  /><Relationship Id="rId106" Type="http://schemas.openxmlformats.org/officeDocument/2006/relationships/slide" Target="slides/slide104.xml"  /><Relationship Id="rId107" Type="http://schemas.openxmlformats.org/officeDocument/2006/relationships/slide" Target="slides/slide105.xml"  /><Relationship Id="rId108" Type="http://schemas.openxmlformats.org/officeDocument/2006/relationships/slide" Target="slides/slide106.xml"  /><Relationship Id="rId109" Type="http://schemas.openxmlformats.org/officeDocument/2006/relationships/slide" Target="slides/slide107.xml"  /><Relationship Id="rId11" Type="http://schemas.openxmlformats.org/officeDocument/2006/relationships/slide" Target="slides/slide9.xml"  /><Relationship Id="rId110" Type="http://schemas.openxmlformats.org/officeDocument/2006/relationships/slide" Target="slides/slide108.xml"  /><Relationship Id="rId111" Type="http://schemas.openxmlformats.org/officeDocument/2006/relationships/slide" Target="slides/slide109.xml"  /><Relationship Id="rId112" Type="http://schemas.openxmlformats.org/officeDocument/2006/relationships/slide" Target="slides/slide110.xml"  /><Relationship Id="rId113" Type="http://schemas.openxmlformats.org/officeDocument/2006/relationships/slide" Target="slides/slide111.xml"  /><Relationship Id="rId114" Type="http://schemas.openxmlformats.org/officeDocument/2006/relationships/slide" Target="slides/slide112.xml"  /><Relationship Id="rId115" Type="http://schemas.openxmlformats.org/officeDocument/2006/relationships/slide" Target="slides/slide113.xml"  /><Relationship Id="rId116" Type="http://schemas.openxmlformats.org/officeDocument/2006/relationships/slide" Target="slides/slide114.xml"  /><Relationship Id="rId117" Type="http://schemas.openxmlformats.org/officeDocument/2006/relationships/slide" Target="slides/slide115.xml"  /><Relationship Id="rId118" Type="http://schemas.openxmlformats.org/officeDocument/2006/relationships/slide" Target="slides/slide116.xml"  /><Relationship Id="rId119" Type="http://schemas.openxmlformats.org/officeDocument/2006/relationships/slide" Target="slides/slide117.xml"  /><Relationship Id="rId12" Type="http://schemas.openxmlformats.org/officeDocument/2006/relationships/slide" Target="slides/slide10.xml"  /><Relationship Id="rId120" Type="http://schemas.openxmlformats.org/officeDocument/2006/relationships/slide" Target="slides/slide118.xml"  /><Relationship Id="rId121" Type="http://schemas.openxmlformats.org/officeDocument/2006/relationships/slide" Target="slides/slide119.xml"  /><Relationship Id="rId122" Type="http://schemas.openxmlformats.org/officeDocument/2006/relationships/slide" Target="slides/slide120.xml"  /><Relationship Id="rId123" Type="http://schemas.openxmlformats.org/officeDocument/2006/relationships/slide" Target="slides/slide121.xml"  /><Relationship Id="rId124" Type="http://schemas.openxmlformats.org/officeDocument/2006/relationships/slide" Target="slides/slide122.xml"  /><Relationship Id="rId125" Type="http://schemas.openxmlformats.org/officeDocument/2006/relationships/slide" Target="slides/slide123.xml"  /><Relationship Id="rId126" Type="http://schemas.openxmlformats.org/officeDocument/2006/relationships/slide" Target="slides/slide124.xml"  /><Relationship Id="rId127" Type="http://schemas.openxmlformats.org/officeDocument/2006/relationships/slide" Target="slides/slide125.xml"  /><Relationship Id="rId128" Type="http://schemas.openxmlformats.org/officeDocument/2006/relationships/slide" Target="slides/slide126.xml"  /><Relationship Id="rId129" Type="http://schemas.openxmlformats.org/officeDocument/2006/relationships/slide" Target="slides/slide127.xml"  /><Relationship Id="rId13" Type="http://schemas.openxmlformats.org/officeDocument/2006/relationships/slide" Target="slides/slide11.xml"  /><Relationship Id="rId130" Type="http://schemas.openxmlformats.org/officeDocument/2006/relationships/slide" Target="slides/slide128.xml"  /><Relationship Id="rId131" Type="http://schemas.openxmlformats.org/officeDocument/2006/relationships/slide" Target="slides/slide129.xml"  /><Relationship Id="rId132" Type="http://schemas.openxmlformats.org/officeDocument/2006/relationships/slide" Target="slides/slide130.xml"  /><Relationship Id="rId133" Type="http://schemas.openxmlformats.org/officeDocument/2006/relationships/slide" Target="slides/slide131.xml"  /><Relationship Id="rId134" Type="http://schemas.openxmlformats.org/officeDocument/2006/relationships/slide" Target="slides/slide132.xml"  /><Relationship Id="rId135" Type="http://schemas.openxmlformats.org/officeDocument/2006/relationships/slide" Target="slides/slide133.xml"  /><Relationship Id="rId136" Type="http://schemas.openxmlformats.org/officeDocument/2006/relationships/slide" Target="slides/slide134.xml"  /><Relationship Id="rId137" Type="http://schemas.openxmlformats.org/officeDocument/2006/relationships/slide" Target="slides/slide135.xml"  /><Relationship Id="rId138" Type="http://schemas.openxmlformats.org/officeDocument/2006/relationships/slide" Target="slides/slide136.xml"  /><Relationship Id="rId139" Type="http://schemas.openxmlformats.org/officeDocument/2006/relationships/slide" Target="slides/slide137.xml"  /><Relationship Id="rId14" Type="http://schemas.openxmlformats.org/officeDocument/2006/relationships/slide" Target="slides/slide12.xml"  /><Relationship Id="rId140" Type="http://schemas.openxmlformats.org/officeDocument/2006/relationships/slide" Target="slides/slide138.xml"  /><Relationship Id="rId141" Type="http://schemas.openxmlformats.org/officeDocument/2006/relationships/slide" Target="slides/slide139.xml"  /><Relationship Id="rId142" Type="http://schemas.openxmlformats.org/officeDocument/2006/relationships/slide" Target="slides/slide140.xml"  /><Relationship Id="rId143" Type="http://schemas.openxmlformats.org/officeDocument/2006/relationships/slide" Target="slides/slide141.xml"  /><Relationship Id="rId144" Type="http://schemas.openxmlformats.org/officeDocument/2006/relationships/slide" Target="slides/slide142.xml"  /><Relationship Id="rId145" Type="http://schemas.openxmlformats.org/officeDocument/2006/relationships/slide" Target="slides/slide143.xml"  /><Relationship Id="rId146" Type="http://schemas.openxmlformats.org/officeDocument/2006/relationships/slide" Target="slides/slide144.xml"  /><Relationship Id="rId147" Type="http://schemas.openxmlformats.org/officeDocument/2006/relationships/slide" Target="slides/slide145.xml"  /><Relationship Id="rId148" Type="http://schemas.openxmlformats.org/officeDocument/2006/relationships/slide" Target="slides/slide146.xml"  /><Relationship Id="rId149" Type="http://schemas.openxmlformats.org/officeDocument/2006/relationships/slide" Target="slides/slide147.xml"  /><Relationship Id="rId15" Type="http://schemas.openxmlformats.org/officeDocument/2006/relationships/slide" Target="slides/slide13.xml"  /><Relationship Id="rId150" Type="http://schemas.openxmlformats.org/officeDocument/2006/relationships/slide" Target="slides/slide148.xml"  /><Relationship Id="rId151" Type="http://schemas.openxmlformats.org/officeDocument/2006/relationships/slide" Target="slides/slide149.xml"  /><Relationship Id="rId152" Type="http://schemas.openxmlformats.org/officeDocument/2006/relationships/slide" Target="slides/slide150.xml"  /><Relationship Id="rId153" Type="http://schemas.openxmlformats.org/officeDocument/2006/relationships/slide" Target="slides/slide151.xml"  /><Relationship Id="rId154" Type="http://schemas.openxmlformats.org/officeDocument/2006/relationships/slide" Target="slides/slide152.xml"  /><Relationship Id="rId155" Type="http://schemas.openxmlformats.org/officeDocument/2006/relationships/slide" Target="slides/slide153.xml"  /><Relationship Id="rId156" Type="http://schemas.openxmlformats.org/officeDocument/2006/relationships/slide" Target="slides/slide154.xml"  /><Relationship Id="rId157" Type="http://schemas.openxmlformats.org/officeDocument/2006/relationships/slide" Target="slides/slide155.xml"  /><Relationship Id="rId158" Type="http://schemas.openxmlformats.org/officeDocument/2006/relationships/slide" Target="slides/slide156.xml"  /><Relationship Id="rId159" Type="http://schemas.openxmlformats.org/officeDocument/2006/relationships/slide" Target="slides/slide157.xml"  /><Relationship Id="rId16" Type="http://schemas.openxmlformats.org/officeDocument/2006/relationships/slide" Target="slides/slide14.xml"  /><Relationship Id="rId160" Type="http://schemas.openxmlformats.org/officeDocument/2006/relationships/slide" Target="slides/slide158.xml"  /><Relationship Id="rId161" Type="http://schemas.openxmlformats.org/officeDocument/2006/relationships/slide" Target="slides/slide159.xml"  /><Relationship Id="rId162" Type="http://schemas.openxmlformats.org/officeDocument/2006/relationships/slide" Target="slides/slide160.xml"  /><Relationship Id="rId163" Type="http://schemas.openxmlformats.org/officeDocument/2006/relationships/slide" Target="slides/slide161.xml"  /><Relationship Id="rId164" Type="http://schemas.openxmlformats.org/officeDocument/2006/relationships/slide" Target="slides/slide162.xml"  /><Relationship Id="rId165" Type="http://schemas.openxmlformats.org/officeDocument/2006/relationships/slide" Target="slides/slide163.xml"  /><Relationship Id="rId166" Type="http://schemas.openxmlformats.org/officeDocument/2006/relationships/slide" Target="slides/slide164.xml"  /><Relationship Id="rId167" Type="http://schemas.openxmlformats.org/officeDocument/2006/relationships/slide" Target="slides/slide165.xml"  /><Relationship Id="rId168" Type="http://schemas.openxmlformats.org/officeDocument/2006/relationships/slide" Target="slides/slide166.xml"  /><Relationship Id="rId169" Type="http://schemas.openxmlformats.org/officeDocument/2006/relationships/slide" Target="slides/slide167.xml"  /><Relationship Id="rId17" Type="http://schemas.openxmlformats.org/officeDocument/2006/relationships/slide" Target="slides/slide15.xml"  /><Relationship Id="rId170" Type="http://schemas.openxmlformats.org/officeDocument/2006/relationships/slide" Target="slides/slide168.xml"  /><Relationship Id="rId171" Type="http://schemas.openxmlformats.org/officeDocument/2006/relationships/slide" Target="slides/slide169.xml"  /><Relationship Id="rId172" Type="http://schemas.openxmlformats.org/officeDocument/2006/relationships/slide" Target="slides/slide170.xml"  /><Relationship Id="rId173" Type="http://schemas.openxmlformats.org/officeDocument/2006/relationships/slide" Target="slides/slide171.xml"  /><Relationship Id="rId174" Type="http://schemas.openxmlformats.org/officeDocument/2006/relationships/slide" Target="slides/slide172.xml"  /><Relationship Id="rId175" Type="http://schemas.openxmlformats.org/officeDocument/2006/relationships/slide" Target="slides/slide173.xml"  /><Relationship Id="rId176" Type="http://schemas.openxmlformats.org/officeDocument/2006/relationships/slide" Target="slides/slide174.xml"  /><Relationship Id="rId177" Type="http://schemas.openxmlformats.org/officeDocument/2006/relationships/slide" Target="slides/slide175.xml"  /><Relationship Id="rId178" Type="http://schemas.openxmlformats.org/officeDocument/2006/relationships/slide" Target="slides/slide176.xml"  /><Relationship Id="rId179" Type="http://schemas.openxmlformats.org/officeDocument/2006/relationships/slide" Target="slides/slide177.xml"  /><Relationship Id="rId18" Type="http://schemas.openxmlformats.org/officeDocument/2006/relationships/slide" Target="slides/slide16.xml"  /><Relationship Id="rId180" Type="http://schemas.openxmlformats.org/officeDocument/2006/relationships/slide" Target="slides/slide178.xml"  /><Relationship Id="rId181" Type="http://schemas.openxmlformats.org/officeDocument/2006/relationships/slide" Target="slides/slide179.xml"  /><Relationship Id="rId182" Type="http://schemas.openxmlformats.org/officeDocument/2006/relationships/slide" Target="slides/slide180.xml"  /><Relationship Id="rId183" Type="http://schemas.openxmlformats.org/officeDocument/2006/relationships/slide" Target="slides/slide181.xml"  /><Relationship Id="rId184" Type="http://schemas.openxmlformats.org/officeDocument/2006/relationships/slide" Target="slides/slide182.xml"  /><Relationship Id="rId185" Type="http://schemas.openxmlformats.org/officeDocument/2006/relationships/slide" Target="slides/slide183.xml"  /><Relationship Id="rId186" Type="http://schemas.openxmlformats.org/officeDocument/2006/relationships/slide" Target="slides/slide184.xml"  /><Relationship Id="rId187" Type="http://schemas.openxmlformats.org/officeDocument/2006/relationships/slide" Target="slides/slide185.xml"  /><Relationship Id="rId188" Type="http://schemas.openxmlformats.org/officeDocument/2006/relationships/slide" Target="slides/slide186.xml"  /><Relationship Id="rId189" Type="http://schemas.openxmlformats.org/officeDocument/2006/relationships/slide" Target="slides/slide187.xml"  /><Relationship Id="rId19" Type="http://schemas.openxmlformats.org/officeDocument/2006/relationships/slide" Target="slides/slide17.xml"  /><Relationship Id="rId190" Type="http://schemas.openxmlformats.org/officeDocument/2006/relationships/slide" Target="slides/slide188.xml"  /><Relationship Id="rId191" Type="http://schemas.openxmlformats.org/officeDocument/2006/relationships/slide" Target="slides/slide189.xml"  /><Relationship Id="rId192" Type="http://schemas.openxmlformats.org/officeDocument/2006/relationships/slide" Target="slides/slide190.xml"  /><Relationship Id="rId193" Type="http://schemas.openxmlformats.org/officeDocument/2006/relationships/slide" Target="slides/slide191.xml"  /><Relationship Id="rId194" Type="http://schemas.openxmlformats.org/officeDocument/2006/relationships/slide" Target="slides/slide192.xml"  /><Relationship Id="rId195" Type="http://schemas.openxmlformats.org/officeDocument/2006/relationships/slide" Target="slides/slide193.xml"  /><Relationship Id="rId196" Type="http://schemas.openxmlformats.org/officeDocument/2006/relationships/slide" Target="slides/slide194.xml"  /><Relationship Id="rId197" Type="http://schemas.openxmlformats.org/officeDocument/2006/relationships/slide" Target="slides/slide195.xml"  /><Relationship Id="rId198" Type="http://schemas.openxmlformats.org/officeDocument/2006/relationships/slide" Target="slides/slide196.xml"  /><Relationship Id="rId199" Type="http://schemas.openxmlformats.org/officeDocument/2006/relationships/slide" Target="slides/slide197.xml"  /><Relationship Id="rId2" Type="http://schemas.openxmlformats.org/officeDocument/2006/relationships/notesMaster" Target="notesMasters/notesMaster1.xml"  /><Relationship Id="rId20" Type="http://schemas.openxmlformats.org/officeDocument/2006/relationships/slide" Target="slides/slide18.xml"  /><Relationship Id="rId200" Type="http://schemas.openxmlformats.org/officeDocument/2006/relationships/slide" Target="slides/slide198.xml"  /><Relationship Id="rId201" Type="http://schemas.openxmlformats.org/officeDocument/2006/relationships/slide" Target="slides/slide199.xml"  /><Relationship Id="rId202" Type="http://schemas.openxmlformats.org/officeDocument/2006/relationships/slide" Target="slides/slide200.xml"  /><Relationship Id="rId203" Type="http://schemas.openxmlformats.org/officeDocument/2006/relationships/slide" Target="slides/slide201.xml"  /><Relationship Id="rId204" Type="http://schemas.openxmlformats.org/officeDocument/2006/relationships/slide" Target="slides/slide202.xml"  /><Relationship Id="rId205" Type="http://schemas.openxmlformats.org/officeDocument/2006/relationships/slide" Target="slides/slide203.xml"  /><Relationship Id="rId206" Type="http://schemas.openxmlformats.org/officeDocument/2006/relationships/slide" Target="slides/slide204.xml"  /><Relationship Id="rId207" Type="http://schemas.openxmlformats.org/officeDocument/2006/relationships/slide" Target="slides/slide205.xml"  /><Relationship Id="rId208" Type="http://schemas.openxmlformats.org/officeDocument/2006/relationships/slide" Target="slides/slide206.xml"  /><Relationship Id="rId209" Type="http://schemas.openxmlformats.org/officeDocument/2006/relationships/slide" Target="slides/slide207.xml"  /><Relationship Id="rId21" Type="http://schemas.openxmlformats.org/officeDocument/2006/relationships/slide" Target="slides/slide19.xml"  /><Relationship Id="rId210" Type="http://schemas.openxmlformats.org/officeDocument/2006/relationships/slide" Target="slides/slide208.xml"  /><Relationship Id="rId211" Type="http://schemas.openxmlformats.org/officeDocument/2006/relationships/slide" Target="slides/slide209.xml"  /><Relationship Id="rId212" Type="http://schemas.openxmlformats.org/officeDocument/2006/relationships/slide" Target="slides/slide210.xml"  /><Relationship Id="rId213" Type="http://schemas.openxmlformats.org/officeDocument/2006/relationships/slide" Target="slides/slide211.xml"  /><Relationship Id="rId214" Type="http://schemas.openxmlformats.org/officeDocument/2006/relationships/slide" Target="slides/slide212.xml"  /><Relationship Id="rId215" Type="http://schemas.openxmlformats.org/officeDocument/2006/relationships/slide" Target="slides/slide213.xml"  /><Relationship Id="rId216" Type="http://schemas.openxmlformats.org/officeDocument/2006/relationships/slide" Target="slides/slide214.xml"  /><Relationship Id="rId217" Type="http://schemas.openxmlformats.org/officeDocument/2006/relationships/slide" Target="slides/slide215.xml"  /><Relationship Id="rId218" Type="http://schemas.openxmlformats.org/officeDocument/2006/relationships/slide" Target="slides/slide216.xml"  /><Relationship Id="rId219" Type="http://schemas.openxmlformats.org/officeDocument/2006/relationships/slide" Target="slides/slide217.xml"  /><Relationship Id="rId22" Type="http://schemas.openxmlformats.org/officeDocument/2006/relationships/slide" Target="slides/slide20.xml"  /><Relationship Id="rId220" Type="http://schemas.openxmlformats.org/officeDocument/2006/relationships/slide" Target="slides/slide218.xml"  /><Relationship Id="rId221" Type="http://schemas.openxmlformats.org/officeDocument/2006/relationships/slide" Target="slides/slide219.xml"  /><Relationship Id="rId222" Type="http://schemas.openxmlformats.org/officeDocument/2006/relationships/slide" Target="slides/slide220.xml"  /><Relationship Id="rId223" Type="http://schemas.openxmlformats.org/officeDocument/2006/relationships/slide" Target="slides/slide221.xml"  /><Relationship Id="rId224" Type="http://schemas.openxmlformats.org/officeDocument/2006/relationships/slide" Target="slides/slide222.xml"  /><Relationship Id="rId225" Type="http://schemas.openxmlformats.org/officeDocument/2006/relationships/slide" Target="slides/slide223.xml"  /><Relationship Id="rId226" Type="http://schemas.openxmlformats.org/officeDocument/2006/relationships/slide" Target="slides/slide224.xml"  /><Relationship Id="rId227" Type="http://schemas.openxmlformats.org/officeDocument/2006/relationships/slide" Target="slides/slide225.xml"  /><Relationship Id="rId228" Type="http://schemas.openxmlformats.org/officeDocument/2006/relationships/slide" Target="slides/slide226.xml"  /><Relationship Id="rId229" Type="http://schemas.openxmlformats.org/officeDocument/2006/relationships/slide" Target="slides/slide227.xml"  /><Relationship Id="rId23" Type="http://schemas.openxmlformats.org/officeDocument/2006/relationships/slide" Target="slides/slide21.xml"  /><Relationship Id="rId230" Type="http://schemas.openxmlformats.org/officeDocument/2006/relationships/slide" Target="slides/slide228.xml"  /><Relationship Id="rId231" Type="http://schemas.openxmlformats.org/officeDocument/2006/relationships/slide" Target="slides/slide229.xml"  /><Relationship Id="rId232" Type="http://schemas.openxmlformats.org/officeDocument/2006/relationships/slide" Target="slides/slide230.xml"  /><Relationship Id="rId233" Type="http://schemas.openxmlformats.org/officeDocument/2006/relationships/slide" Target="slides/slide231.xml"  /><Relationship Id="rId234" Type="http://schemas.openxmlformats.org/officeDocument/2006/relationships/slide" Target="slides/slide232.xml"  /><Relationship Id="rId235" Type="http://schemas.openxmlformats.org/officeDocument/2006/relationships/slide" Target="slides/slide233.xml"  /><Relationship Id="rId236" Type="http://schemas.openxmlformats.org/officeDocument/2006/relationships/slide" Target="slides/slide234.xml"  /><Relationship Id="rId237" Type="http://schemas.openxmlformats.org/officeDocument/2006/relationships/slide" Target="slides/slide235.xml"  /><Relationship Id="rId238" Type="http://schemas.openxmlformats.org/officeDocument/2006/relationships/slide" Target="slides/slide236.xml"  /><Relationship Id="rId239" Type="http://schemas.openxmlformats.org/officeDocument/2006/relationships/slide" Target="slides/slide237.xml"  /><Relationship Id="rId24" Type="http://schemas.openxmlformats.org/officeDocument/2006/relationships/slide" Target="slides/slide22.xml"  /><Relationship Id="rId240" Type="http://schemas.openxmlformats.org/officeDocument/2006/relationships/slide" Target="slides/slide238.xml"  /><Relationship Id="rId241" Type="http://schemas.openxmlformats.org/officeDocument/2006/relationships/slide" Target="slides/slide239.xml"  /><Relationship Id="rId242" Type="http://schemas.openxmlformats.org/officeDocument/2006/relationships/slide" Target="slides/slide240.xml"  /><Relationship Id="rId243" Type="http://schemas.openxmlformats.org/officeDocument/2006/relationships/slide" Target="slides/slide241.xml"  /><Relationship Id="rId244" Type="http://schemas.openxmlformats.org/officeDocument/2006/relationships/slide" Target="slides/slide242.xml"  /><Relationship Id="rId245" Type="http://schemas.openxmlformats.org/officeDocument/2006/relationships/slide" Target="slides/slide243.xml"  /><Relationship Id="rId246" Type="http://schemas.openxmlformats.org/officeDocument/2006/relationships/slide" Target="slides/slide244.xml"  /><Relationship Id="rId247" Type="http://schemas.openxmlformats.org/officeDocument/2006/relationships/slide" Target="slides/slide245.xml"  /><Relationship Id="rId248" Type="http://schemas.openxmlformats.org/officeDocument/2006/relationships/slide" Target="slides/slide246.xml"  /><Relationship Id="rId249" Type="http://schemas.openxmlformats.org/officeDocument/2006/relationships/slide" Target="slides/slide247.xml"  /><Relationship Id="rId25" Type="http://schemas.openxmlformats.org/officeDocument/2006/relationships/slide" Target="slides/slide23.xml"  /><Relationship Id="rId250" Type="http://schemas.openxmlformats.org/officeDocument/2006/relationships/slide" Target="slides/slide248.xml"  /><Relationship Id="rId251" Type="http://schemas.openxmlformats.org/officeDocument/2006/relationships/slide" Target="slides/slide249.xml"  /><Relationship Id="rId252" Type="http://schemas.openxmlformats.org/officeDocument/2006/relationships/slide" Target="slides/slide250.xml"  /><Relationship Id="rId253" Type="http://schemas.openxmlformats.org/officeDocument/2006/relationships/slide" Target="slides/slide251.xml"  /><Relationship Id="rId254" Type="http://schemas.openxmlformats.org/officeDocument/2006/relationships/slide" Target="slides/slide252.xml"  /><Relationship Id="rId255" Type="http://schemas.openxmlformats.org/officeDocument/2006/relationships/slide" Target="slides/slide253.xml"  /><Relationship Id="rId256" Type="http://schemas.openxmlformats.org/officeDocument/2006/relationships/slide" Target="slides/slide254.xml"  /><Relationship Id="rId257" Type="http://schemas.openxmlformats.org/officeDocument/2006/relationships/slide" Target="slides/slide255.xml"  /><Relationship Id="rId258" Type="http://schemas.openxmlformats.org/officeDocument/2006/relationships/slide" Target="slides/slide256.xml"  /><Relationship Id="rId259" Type="http://schemas.openxmlformats.org/officeDocument/2006/relationships/slide" Target="slides/slide257.xml"  /><Relationship Id="rId26" Type="http://schemas.openxmlformats.org/officeDocument/2006/relationships/slide" Target="slides/slide24.xml"  /><Relationship Id="rId260" Type="http://schemas.openxmlformats.org/officeDocument/2006/relationships/slide" Target="slides/slide258.xml"  /><Relationship Id="rId261" Type="http://schemas.openxmlformats.org/officeDocument/2006/relationships/slide" Target="slides/slide259.xml"  /><Relationship Id="rId262" Type="http://schemas.openxmlformats.org/officeDocument/2006/relationships/slide" Target="slides/slide260.xml"  /><Relationship Id="rId263" Type="http://schemas.openxmlformats.org/officeDocument/2006/relationships/slide" Target="slides/slide261.xml"  /><Relationship Id="rId264" Type="http://schemas.openxmlformats.org/officeDocument/2006/relationships/slide" Target="slides/slide262.xml"  /><Relationship Id="rId265" Type="http://schemas.openxmlformats.org/officeDocument/2006/relationships/slide" Target="slides/slide263.xml"  /><Relationship Id="rId266" Type="http://schemas.openxmlformats.org/officeDocument/2006/relationships/slide" Target="slides/slide264.xml"  /><Relationship Id="rId267" Type="http://schemas.openxmlformats.org/officeDocument/2006/relationships/slide" Target="slides/slide265.xml"  /><Relationship Id="rId268" Type="http://schemas.openxmlformats.org/officeDocument/2006/relationships/slide" Target="slides/slide266.xml"  /><Relationship Id="rId269" Type="http://schemas.openxmlformats.org/officeDocument/2006/relationships/slide" Target="slides/slide267.xml"  /><Relationship Id="rId27" Type="http://schemas.openxmlformats.org/officeDocument/2006/relationships/slide" Target="slides/slide25.xml"  /><Relationship Id="rId270" Type="http://schemas.openxmlformats.org/officeDocument/2006/relationships/slide" Target="slides/slide268.xml"  /><Relationship Id="rId271" Type="http://schemas.openxmlformats.org/officeDocument/2006/relationships/slide" Target="slides/slide269.xml"  /><Relationship Id="rId272" Type="http://schemas.openxmlformats.org/officeDocument/2006/relationships/slide" Target="slides/slide270.xml"  /><Relationship Id="rId273" Type="http://schemas.openxmlformats.org/officeDocument/2006/relationships/slide" Target="slides/slide271.xml"  /><Relationship Id="rId274" Type="http://schemas.openxmlformats.org/officeDocument/2006/relationships/slide" Target="slides/slide272.xml"  /><Relationship Id="rId275" Type="http://schemas.openxmlformats.org/officeDocument/2006/relationships/slide" Target="slides/slide273.xml"  /><Relationship Id="rId276" Type="http://schemas.openxmlformats.org/officeDocument/2006/relationships/slide" Target="slides/slide274.xml"  /><Relationship Id="rId277" Type="http://schemas.openxmlformats.org/officeDocument/2006/relationships/slide" Target="slides/slide275.xml"  /><Relationship Id="rId278" Type="http://schemas.openxmlformats.org/officeDocument/2006/relationships/slide" Target="slides/slide276.xml"  /><Relationship Id="rId279" Type="http://schemas.openxmlformats.org/officeDocument/2006/relationships/slide" Target="slides/slide277.xml"  /><Relationship Id="rId28" Type="http://schemas.openxmlformats.org/officeDocument/2006/relationships/slide" Target="slides/slide26.xml"  /><Relationship Id="rId280" Type="http://schemas.openxmlformats.org/officeDocument/2006/relationships/slide" Target="slides/slide278.xml"  /><Relationship Id="rId281" Type="http://schemas.openxmlformats.org/officeDocument/2006/relationships/slide" Target="slides/slide279.xml"  /><Relationship Id="rId282" Type="http://schemas.openxmlformats.org/officeDocument/2006/relationships/slide" Target="slides/slide280.xml"  /><Relationship Id="rId283" Type="http://schemas.openxmlformats.org/officeDocument/2006/relationships/slide" Target="slides/slide281.xml"  /><Relationship Id="rId284" Type="http://schemas.openxmlformats.org/officeDocument/2006/relationships/slide" Target="slides/slide282.xml"  /><Relationship Id="rId285" Type="http://schemas.openxmlformats.org/officeDocument/2006/relationships/slide" Target="slides/slide283.xml"  /><Relationship Id="rId286" Type="http://schemas.openxmlformats.org/officeDocument/2006/relationships/slide" Target="slides/slide284.xml"  /><Relationship Id="rId287" Type="http://schemas.openxmlformats.org/officeDocument/2006/relationships/slide" Target="slides/slide285.xml"  /><Relationship Id="rId288" Type="http://schemas.openxmlformats.org/officeDocument/2006/relationships/slide" Target="slides/slide286.xml"  /><Relationship Id="rId289" Type="http://schemas.openxmlformats.org/officeDocument/2006/relationships/slide" Target="slides/slide287.xml"  /><Relationship Id="rId29" Type="http://schemas.openxmlformats.org/officeDocument/2006/relationships/slide" Target="slides/slide27.xml"  /><Relationship Id="rId290" Type="http://schemas.openxmlformats.org/officeDocument/2006/relationships/slide" Target="slides/slide288.xml"  /><Relationship Id="rId291" Type="http://schemas.openxmlformats.org/officeDocument/2006/relationships/slide" Target="slides/slide289.xml"  /><Relationship Id="rId292" Type="http://schemas.openxmlformats.org/officeDocument/2006/relationships/slide" Target="slides/slide290.xml"  /><Relationship Id="rId293" Type="http://schemas.openxmlformats.org/officeDocument/2006/relationships/slide" Target="slides/slide291.xml"  /><Relationship Id="rId294" Type="http://schemas.openxmlformats.org/officeDocument/2006/relationships/slide" Target="slides/slide292.xml"  /><Relationship Id="rId295" Type="http://schemas.openxmlformats.org/officeDocument/2006/relationships/slide" Target="slides/slide293.xml"  /><Relationship Id="rId296" Type="http://schemas.openxmlformats.org/officeDocument/2006/relationships/slide" Target="slides/slide294.xml"  /><Relationship Id="rId297" Type="http://schemas.openxmlformats.org/officeDocument/2006/relationships/slide" Target="slides/slide295.xml"  /><Relationship Id="rId298" Type="http://schemas.openxmlformats.org/officeDocument/2006/relationships/slide" Target="slides/slide296.xml"  /><Relationship Id="rId299" Type="http://schemas.openxmlformats.org/officeDocument/2006/relationships/slide" Target="slides/slide297.xml"  /><Relationship Id="rId3" Type="http://schemas.openxmlformats.org/officeDocument/2006/relationships/slide" Target="slides/slide1.xml"  /><Relationship Id="rId30" Type="http://schemas.openxmlformats.org/officeDocument/2006/relationships/slide" Target="slides/slide28.xml"  /><Relationship Id="rId300" Type="http://schemas.openxmlformats.org/officeDocument/2006/relationships/slide" Target="slides/slide298.xml"  /><Relationship Id="rId301" Type="http://schemas.openxmlformats.org/officeDocument/2006/relationships/slide" Target="slides/slide299.xml"  /><Relationship Id="rId302" Type="http://schemas.openxmlformats.org/officeDocument/2006/relationships/slide" Target="slides/slide300.xml"  /><Relationship Id="rId303" Type="http://schemas.openxmlformats.org/officeDocument/2006/relationships/slide" Target="slides/slide301.xml"  /><Relationship Id="rId304" Type="http://schemas.openxmlformats.org/officeDocument/2006/relationships/slide" Target="slides/slide302.xml"  /><Relationship Id="rId305" Type="http://schemas.openxmlformats.org/officeDocument/2006/relationships/slide" Target="slides/slide303.xml"  /><Relationship Id="rId306" Type="http://schemas.openxmlformats.org/officeDocument/2006/relationships/slide" Target="slides/slide304.xml"  /><Relationship Id="rId307" Type="http://schemas.openxmlformats.org/officeDocument/2006/relationships/slide" Target="slides/slide305.xml"  /><Relationship Id="rId308" Type="http://schemas.openxmlformats.org/officeDocument/2006/relationships/slide" Target="slides/slide306.xml"  /><Relationship Id="rId309" Type="http://schemas.openxmlformats.org/officeDocument/2006/relationships/slide" Target="slides/slide307.xml"  /><Relationship Id="rId31" Type="http://schemas.openxmlformats.org/officeDocument/2006/relationships/slide" Target="slides/slide29.xml"  /><Relationship Id="rId310" Type="http://schemas.openxmlformats.org/officeDocument/2006/relationships/slide" Target="slides/slide308.xml"  /><Relationship Id="rId311" Type="http://schemas.openxmlformats.org/officeDocument/2006/relationships/slide" Target="slides/slide309.xml"  /><Relationship Id="rId312" Type="http://schemas.openxmlformats.org/officeDocument/2006/relationships/slide" Target="slides/slide310.xml"  /><Relationship Id="rId313" Type="http://schemas.openxmlformats.org/officeDocument/2006/relationships/slide" Target="slides/slide311.xml"  /><Relationship Id="rId314" Type="http://schemas.openxmlformats.org/officeDocument/2006/relationships/slide" Target="slides/slide312.xml"  /><Relationship Id="rId315" Type="http://schemas.openxmlformats.org/officeDocument/2006/relationships/slide" Target="slides/slide313.xml"  /><Relationship Id="rId316" Type="http://schemas.openxmlformats.org/officeDocument/2006/relationships/slide" Target="slides/slide314.xml"  /><Relationship Id="rId317" Type="http://schemas.openxmlformats.org/officeDocument/2006/relationships/slide" Target="slides/slide315.xml"  /><Relationship Id="rId318" Type="http://schemas.openxmlformats.org/officeDocument/2006/relationships/slide" Target="slides/slide316.xml"  /><Relationship Id="rId319" Type="http://schemas.openxmlformats.org/officeDocument/2006/relationships/slide" Target="slides/slide317.xml"  /><Relationship Id="rId32" Type="http://schemas.openxmlformats.org/officeDocument/2006/relationships/slide" Target="slides/slide30.xml"  /><Relationship Id="rId320" Type="http://schemas.openxmlformats.org/officeDocument/2006/relationships/slide" Target="slides/slide318.xml"  /><Relationship Id="rId321" Type="http://schemas.openxmlformats.org/officeDocument/2006/relationships/presProps" Target="presProps.xml"  /><Relationship Id="rId322" Type="http://schemas.openxmlformats.org/officeDocument/2006/relationships/viewProps" Target="viewProps.xml"  /><Relationship Id="rId323" Type="http://schemas.openxmlformats.org/officeDocument/2006/relationships/theme" Target="theme/theme1.xml"  /><Relationship Id="rId324" Type="http://schemas.openxmlformats.org/officeDocument/2006/relationships/tableStyles" Target="tableStyles.xml"  /><Relationship Id="rId33" Type="http://schemas.openxmlformats.org/officeDocument/2006/relationships/slide" Target="slides/slide31.xml"  /><Relationship Id="rId34" Type="http://schemas.openxmlformats.org/officeDocument/2006/relationships/slide" Target="slides/slide32.xml"  /><Relationship Id="rId35" Type="http://schemas.openxmlformats.org/officeDocument/2006/relationships/slide" Target="slides/slide33.xml"  /><Relationship Id="rId36" Type="http://schemas.openxmlformats.org/officeDocument/2006/relationships/slide" Target="slides/slide34.xml"  /><Relationship Id="rId37" Type="http://schemas.openxmlformats.org/officeDocument/2006/relationships/slide" Target="slides/slide35.xml"  /><Relationship Id="rId38" Type="http://schemas.openxmlformats.org/officeDocument/2006/relationships/slide" Target="slides/slide36.xml"  /><Relationship Id="rId39" Type="http://schemas.openxmlformats.org/officeDocument/2006/relationships/slide" Target="slides/slide37.xml"  /><Relationship Id="rId4" Type="http://schemas.openxmlformats.org/officeDocument/2006/relationships/slide" Target="slides/slide2.xml"  /><Relationship Id="rId40" Type="http://schemas.openxmlformats.org/officeDocument/2006/relationships/slide" Target="slides/slide38.xml"  /><Relationship Id="rId41" Type="http://schemas.openxmlformats.org/officeDocument/2006/relationships/slide" Target="slides/slide39.xml"  /><Relationship Id="rId42" Type="http://schemas.openxmlformats.org/officeDocument/2006/relationships/slide" Target="slides/slide40.xml"  /><Relationship Id="rId43" Type="http://schemas.openxmlformats.org/officeDocument/2006/relationships/slide" Target="slides/slide41.xml"  /><Relationship Id="rId44" Type="http://schemas.openxmlformats.org/officeDocument/2006/relationships/slide" Target="slides/slide42.xml"  /><Relationship Id="rId45" Type="http://schemas.openxmlformats.org/officeDocument/2006/relationships/slide" Target="slides/slide43.xml"  /><Relationship Id="rId46" Type="http://schemas.openxmlformats.org/officeDocument/2006/relationships/slide" Target="slides/slide44.xml"  /><Relationship Id="rId47" Type="http://schemas.openxmlformats.org/officeDocument/2006/relationships/slide" Target="slides/slide45.xml"  /><Relationship Id="rId48" Type="http://schemas.openxmlformats.org/officeDocument/2006/relationships/slide" Target="slides/slide46.xml"  /><Relationship Id="rId49" Type="http://schemas.openxmlformats.org/officeDocument/2006/relationships/slide" Target="slides/slide47.xml"  /><Relationship Id="rId5" Type="http://schemas.openxmlformats.org/officeDocument/2006/relationships/slide" Target="slides/slide3.xml"  /><Relationship Id="rId50" Type="http://schemas.openxmlformats.org/officeDocument/2006/relationships/slide" Target="slides/slide48.xml"  /><Relationship Id="rId51" Type="http://schemas.openxmlformats.org/officeDocument/2006/relationships/slide" Target="slides/slide49.xml"  /><Relationship Id="rId52" Type="http://schemas.openxmlformats.org/officeDocument/2006/relationships/slide" Target="slides/slide50.xml"  /><Relationship Id="rId53" Type="http://schemas.openxmlformats.org/officeDocument/2006/relationships/slide" Target="slides/slide51.xml"  /><Relationship Id="rId54" Type="http://schemas.openxmlformats.org/officeDocument/2006/relationships/slide" Target="slides/slide52.xml"  /><Relationship Id="rId55" Type="http://schemas.openxmlformats.org/officeDocument/2006/relationships/slide" Target="slides/slide53.xml"  /><Relationship Id="rId56" Type="http://schemas.openxmlformats.org/officeDocument/2006/relationships/slide" Target="slides/slide54.xml"  /><Relationship Id="rId57" Type="http://schemas.openxmlformats.org/officeDocument/2006/relationships/slide" Target="slides/slide55.xml"  /><Relationship Id="rId58" Type="http://schemas.openxmlformats.org/officeDocument/2006/relationships/slide" Target="slides/slide56.xml"  /><Relationship Id="rId59" Type="http://schemas.openxmlformats.org/officeDocument/2006/relationships/slide" Target="slides/slide57.xml"  /><Relationship Id="rId6" Type="http://schemas.openxmlformats.org/officeDocument/2006/relationships/slide" Target="slides/slide4.xml"  /><Relationship Id="rId60" Type="http://schemas.openxmlformats.org/officeDocument/2006/relationships/slide" Target="slides/slide58.xml"  /><Relationship Id="rId61" Type="http://schemas.openxmlformats.org/officeDocument/2006/relationships/slide" Target="slides/slide59.xml"  /><Relationship Id="rId62" Type="http://schemas.openxmlformats.org/officeDocument/2006/relationships/slide" Target="slides/slide60.xml"  /><Relationship Id="rId63" Type="http://schemas.openxmlformats.org/officeDocument/2006/relationships/slide" Target="slides/slide61.xml"  /><Relationship Id="rId64" Type="http://schemas.openxmlformats.org/officeDocument/2006/relationships/slide" Target="slides/slide62.xml"  /><Relationship Id="rId65" Type="http://schemas.openxmlformats.org/officeDocument/2006/relationships/slide" Target="slides/slide63.xml"  /><Relationship Id="rId66" Type="http://schemas.openxmlformats.org/officeDocument/2006/relationships/slide" Target="slides/slide64.xml"  /><Relationship Id="rId67" Type="http://schemas.openxmlformats.org/officeDocument/2006/relationships/slide" Target="slides/slide65.xml"  /><Relationship Id="rId68" Type="http://schemas.openxmlformats.org/officeDocument/2006/relationships/slide" Target="slides/slide66.xml"  /><Relationship Id="rId69" Type="http://schemas.openxmlformats.org/officeDocument/2006/relationships/slide" Target="slides/slide67.xml"  /><Relationship Id="rId7" Type="http://schemas.openxmlformats.org/officeDocument/2006/relationships/slide" Target="slides/slide5.xml"  /><Relationship Id="rId70" Type="http://schemas.openxmlformats.org/officeDocument/2006/relationships/slide" Target="slides/slide68.xml"  /><Relationship Id="rId71" Type="http://schemas.openxmlformats.org/officeDocument/2006/relationships/slide" Target="slides/slide69.xml"  /><Relationship Id="rId72" Type="http://schemas.openxmlformats.org/officeDocument/2006/relationships/slide" Target="slides/slide70.xml"  /><Relationship Id="rId73" Type="http://schemas.openxmlformats.org/officeDocument/2006/relationships/slide" Target="slides/slide71.xml"  /><Relationship Id="rId74" Type="http://schemas.openxmlformats.org/officeDocument/2006/relationships/slide" Target="slides/slide72.xml"  /><Relationship Id="rId75" Type="http://schemas.openxmlformats.org/officeDocument/2006/relationships/slide" Target="slides/slide73.xml"  /><Relationship Id="rId76" Type="http://schemas.openxmlformats.org/officeDocument/2006/relationships/slide" Target="slides/slide74.xml"  /><Relationship Id="rId77" Type="http://schemas.openxmlformats.org/officeDocument/2006/relationships/slide" Target="slides/slide75.xml"  /><Relationship Id="rId78" Type="http://schemas.openxmlformats.org/officeDocument/2006/relationships/slide" Target="slides/slide76.xml"  /><Relationship Id="rId79" Type="http://schemas.openxmlformats.org/officeDocument/2006/relationships/slide" Target="slides/slide77.xml"  /><Relationship Id="rId8" Type="http://schemas.openxmlformats.org/officeDocument/2006/relationships/slide" Target="slides/slide6.xml"  /><Relationship Id="rId80" Type="http://schemas.openxmlformats.org/officeDocument/2006/relationships/slide" Target="slides/slide78.xml"  /><Relationship Id="rId81" Type="http://schemas.openxmlformats.org/officeDocument/2006/relationships/slide" Target="slides/slide79.xml"  /><Relationship Id="rId82" Type="http://schemas.openxmlformats.org/officeDocument/2006/relationships/slide" Target="slides/slide80.xml"  /><Relationship Id="rId83" Type="http://schemas.openxmlformats.org/officeDocument/2006/relationships/slide" Target="slides/slide81.xml"  /><Relationship Id="rId84" Type="http://schemas.openxmlformats.org/officeDocument/2006/relationships/slide" Target="slides/slide82.xml"  /><Relationship Id="rId85" Type="http://schemas.openxmlformats.org/officeDocument/2006/relationships/slide" Target="slides/slide83.xml"  /><Relationship Id="rId86" Type="http://schemas.openxmlformats.org/officeDocument/2006/relationships/slide" Target="slides/slide84.xml"  /><Relationship Id="rId87" Type="http://schemas.openxmlformats.org/officeDocument/2006/relationships/slide" Target="slides/slide85.xml"  /><Relationship Id="rId88" Type="http://schemas.openxmlformats.org/officeDocument/2006/relationships/slide" Target="slides/slide86.xml"  /><Relationship Id="rId89" Type="http://schemas.openxmlformats.org/officeDocument/2006/relationships/slide" Target="slides/slide87.xml"  /><Relationship Id="rId9" Type="http://schemas.openxmlformats.org/officeDocument/2006/relationships/slide" Target="slides/slide7.xml"  /><Relationship Id="rId90" Type="http://schemas.openxmlformats.org/officeDocument/2006/relationships/slide" Target="slides/slide88.xml"  /><Relationship Id="rId91" Type="http://schemas.openxmlformats.org/officeDocument/2006/relationships/slide" Target="slides/slide89.xml"  /><Relationship Id="rId92" Type="http://schemas.openxmlformats.org/officeDocument/2006/relationships/slide" Target="slides/slide90.xml"  /><Relationship Id="rId93" Type="http://schemas.openxmlformats.org/officeDocument/2006/relationships/slide" Target="slides/slide91.xml"  /><Relationship Id="rId94" Type="http://schemas.openxmlformats.org/officeDocument/2006/relationships/slide" Target="slides/slide92.xml"  /><Relationship Id="rId95" Type="http://schemas.openxmlformats.org/officeDocument/2006/relationships/slide" Target="slides/slide93.xml"  /><Relationship Id="rId96" Type="http://schemas.openxmlformats.org/officeDocument/2006/relationships/slide" Target="slides/slide94.xml"  /><Relationship Id="rId97" Type="http://schemas.openxmlformats.org/officeDocument/2006/relationships/slide" Target="slides/slide95.xml"  /><Relationship Id="rId98" Type="http://schemas.openxmlformats.org/officeDocument/2006/relationships/slide" Target="slides/slide96.xml"  /><Relationship Id="rId99" Type="http://schemas.openxmlformats.org/officeDocument/2006/relationships/slide" Target="slides/slide97.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idx="0"/>
          </p:nvPr>
        </p:nvSpPr>
        <p:spPr>
          <a:xfrm>
            <a:off x="0" y="0"/>
            <a:ext cx="2971800" cy="457200"/>
          </a:xfrm>
          <a:prstGeom prst="rect">
            <a:avLst/>
          </a:prstGeom>
        </p:spPr>
        <p:txBody>
          <a:bodyPr vert="horz" lIns="91440" tIns="45720" rIns="91440" bIns="45720"/>
          <a:lstStyle>
            <a:lvl1pPr algn="l">
              <a:defRPr sz="1200"/>
            </a:lvl1pPr>
          </a:lstStyle>
          <a:p>
            <a:pPr lvl="0">
              <a:defRPr/>
            </a:pPr>
            <a:r>
              <a:rPr lang="ko-KR" altLang="en-US"/>
              <a:t/>
            </a:r>
            <a:endParaRPr lang="ko-KR" altLang="en-US"/>
          </a:p>
        </p:txBody>
      </p:sp>
      <p:sp>
        <p:nvSpPr>
          <p:cNvPr id="3" name="날짜 개체 틀 2"/>
          <p:cNvSpPr>
            <a:spLocks noGrp="1"/>
          </p:cNvSpPr>
          <p:nvPr>
            <p:ph type="dt" idx="1"/>
          </p:nvPr>
        </p:nvSpPr>
        <p:spPr>
          <a:xfrm>
            <a:off x="3884613" y="0"/>
            <a:ext cx="2971800" cy="457200"/>
          </a:xfrm>
          <a:prstGeom prst="rect">
            <a:avLst/>
          </a:prstGeom>
        </p:spPr>
        <p:txBody>
          <a:bodyPr vert="horz" lIns="91440" tIns="45720" rIns="91440" bIns="45720"/>
          <a:lstStyle>
            <a:lvl1pPr algn="r">
              <a:defRPr sz="1200"/>
            </a:lvl1pPr>
          </a:lstStyle>
          <a:p>
            <a:pPr lvl="0">
              <a:defRPr/>
            </a:pPr>
            <a:fld id="{E2B2BC9D-A816-4D0A-858B-1D023B3A8ACA}" type="datetime1">
              <a:rPr lang="ko-KR" altLang="en-US"/>
              <a:pPr lvl="0">
                <a:defRPr/>
              </a:pPr>
              <a:t>2023-10-28</a:t>
            </a:fld>
            <a:endParaRPr lang="ko-KR" altLang="en-US"/>
          </a:p>
        </p:txBody>
      </p:sp>
      <p:sp>
        <p:nvSpPr>
          <p:cNvPr id="4" name="슬라이드 이미지 개체 틀 3"/>
          <p:cNvSpPr>
            <a:spLocks noGrp="1" noRot="1" noChangeAspect="1" noTextEdi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anchor="ctr"/>
          <a:lstStyle/>
          <a:p>
            <a:pPr lvl="0">
              <a:defRPr/>
            </a:pPr>
            <a:endParaRPr lang="ko-KR" altLang="en-US"/>
          </a:p>
        </p:txBody>
      </p:sp>
      <p:sp>
        <p:nvSpPr>
          <p:cNvPr id="5" name="슬라이드 노트 개체 틀 4"/>
          <p:cNvSpPr>
            <a:spLocks noGrp="1"/>
          </p:cNvSpPr>
          <p:nvPr>
            <p:ph type="body" sz="quarter" idx="3"/>
          </p:nvPr>
        </p:nvSpPr>
        <p:spPr>
          <a:xfrm>
            <a:off x="685800" y="4343400"/>
            <a:ext cx="5486400" cy="4114800"/>
          </a:xfrm>
          <a:prstGeom prst="rect">
            <a:avLst/>
          </a:prstGeom>
        </p:spPr>
        <p:txBody>
          <a:bodyPr vert="horz" lIns="91440" tIns="45720" rIns="91440" bIns="45720">
            <a:noAutofit/>
          </a:bodyPr>
          <a:lstStyle/>
          <a:p>
            <a:pPr lvl="0">
              <a:defRPr/>
            </a:pPr>
            <a:r>
              <a:rPr lang="ko-KR" altLang="en-US"/>
              <a:t>마스터 텍스트 스타일을 편집합니다</a:t>
            </a:r>
            <a:endParaRPr lang="ko-KR" altLang="en-US"/>
          </a:p>
          <a:p>
            <a:pPr lvl="1">
              <a:defRPr/>
            </a:pPr>
            <a:r>
              <a:rPr lang="ko-KR" altLang="en-US"/>
              <a:t>둘째 수준</a:t>
            </a:r>
            <a:endParaRPr lang="ko-KR" altLang="en-US"/>
          </a:p>
          <a:p>
            <a:pPr lvl="2">
              <a:defRPr/>
            </a:pPr>
            <a:r>
              <a:rPr lang="ko-KR" altLang="en-US"/>
              <a:t>셋째 수준</a:t>
            </a:r>
            <a:endParaRPr lang="ko-KR" altLang="en-US"/>
          </a:p>
          <a:p>
            <a:pPr lvl="3">
              <a:defRPr/>
            </a:pPr>
            <a:r>
              <a:rPr lang="ko-KR" altLang="en-US"/>
              <a:t>넷째 수준</a:t>
            </a:r>
            <a:endParaRPr lang="ko-KR" altLang="en-US"/>
          </a:p>
          <a:p>
            <a:pPr lvl="4">
              <a:defRPr/>
            </a:pPr>
            <a:r>
              <a:rPr lang="ko-KR" altLang="en-US"/>
              <a:t>다섯째 수준</a:t>
            </a:r>
            <a:endParaRPr lang="ko-KR" altLang="en-US"/>
          </a:p>
        </p:txBody>
      </p:sp>
      <p:sp>
        <p:nvSpPr>
          <p:cNvPr id="6" name="바닥글 개체 틀 5"/>
          <p:cNvSpPr>
            <a:spLocks noGrp="1"/>
          </p:cNvSpPr>
          <p:nvPr>
            <p:ph type="ftr" sz="quarter" idx="4"/>
          </p:nvPr>
        </p:nvSpPr>
        <p:spPr>
          <a:xfrm>
            <a:off x="0" y="8685213"/>
            <a:ext cx="2971800" cy="457200"/>
          </a:xfrm>
          <a:prstGeom prst="rect">
            <a:avLst/>
          </a:prstGeom>
        </p:spPr>
        <p:txBody>
          <a:bodyPr vert="horz" lIns="91440" tIns="45720" rIns="91440" bIns="45720" anchor="b"/>
          <a:lstStyle>
            <a:lvl1pPr algn="l">
              <a:defRPr sz="1200"/>
            </a:lvl1pPr>
          </a:lstStyle>
          <a:p>
            <a:pPr lvl="0">
              <a:defRPr/>
            </a:pPr>
            <a:r>
              <a:rPr lang="ko-KR" altLang="en-US"/>
              <a:t/>
            </a:r>
            <a:endParaRPr lang="ko-KR" altLang="en-US"/>
          </a:p>
        </p:txBody>
      </p:sp>
      <p:sp>
        <p:nvSpPr>
          <p:cNvPr id="7" name="슬라이드 번호 개체 틀 6"/>
          <p:cNvSpPr>
            <a:spLocks noGrp="1"/>
          </p:cNvSpPr>
          <p:nvPr>
            <p:ph type="sldNum" sz="quarter" idx="5"/>
          </p:nvPr>
        </p:nvSpPr>
        <p:spPr>
          <a:xfrm>
            <a:off x="3884613" y="8685213"/>
            <a:ext cx="2971800" cy="457200"/>
          </a:xfrm>
          <a:prstGeom prst="rect">
            <a:avLst/>
          </a:prstGeom>
        </p:spPr>
        <p:txBody>
          <a:bodyPr vert="horz" lIns="91440" tIns="45720" rIns="91440" bIns="45720" anchor="b"/>
          <a:lstStyle>
            <a:lvl1pPr algn="r">
              <a:defRPr sz="1200"/>
            </a:lvl1pPr>
          </a:lstStyle>
          <a:p>
            <a:pPr lvl="0">
              <a:defRPr/>
            </a:pPr>
            <a:fld id="{09F4262C-968C-4EE9-8164-CE16364706B3}" type="slidenum">
              <a:rPr lang="ko-KR" altLang="en-US"/>
              <a:pPr lvl="0">
                <a:defRPr/>
              </a:pPr>
              <a:t>‹#›</a:t>
            </a:fld>
            <a:endParaRPr lang="ko-KR" altLang="en-US"/>
          </a:p>
        </p:txBody>
      </p:sp>
    </p:spTree>
  </p:cSld>
  <p:clrMap bg1="lt1" tx1="dk1" bg2="lt2" tx2="dk2" accent1="accent1" accent2="accent2" accent3="accent3" accent4="accent4" accent5="accent5" accent6="accent6" hlink="hlink" folHlink="folHlink"/>
  <p:hf hdr="0" ftr="0" dt="0"/>
  <p:notesStyle>
    <a:lvl1pPr marL="0" algn="l" defTabSz="914400" rtl="0" eaLnBrk="1" latinLnBrk="1" hangingPunct="1">
      <a:defRPr sz="1200" kern="1200">
        <a:solidFill>
          <a:schemeClr val="tx1"/>
        </a:solidFill>
        <a:latin typeface="+mj-lt"/>
        <a:ea typeface="+mj-ea"/>
        <a:cs typeface="+mj-cs"/>
      </a:defRPr>
    </a:lvl1pPr>
    <a:lvl2pPr marL="457200" algn="l" defTabSz="914400" rtl="0" eaLnBrk="1" latinLnBrk="1" hangingPunct="1">
      <a:defRPr sz="1200" kern="1200">
        <a:solidFill>
          <a:schemeClr val="tx1"/>
        </a:solidFill>
        <a:latin typeface="+mj-lt"/>
        <a:ea typeface="+mj-ea"/>
        <a:cs typeface="+mj-cs"/>
      </a:defRPr>
    </a:lvl2pPr>
    <a:lvl3pPr marL="914400" algn="l" defTabSz="914400" rtl="0" eaLnBrk="1" latinLnBrk="1" hangingPunct="1">
      <a:defRPr sz="1200" kern="1200">
        <a:solidFill>
          <a:schemeClr val="tx1"/>
        </a:solidFill>
        <a:latin typeface="+mj-lt"/>
        <a:ea typeface="+mj-ea"/>
        <a:cs typeface="+mj-cs"/>
      </a:defRPr>
    </a:lvl3pPr>
    <a:lvl4pPr marL="1371600" algn="l" defTabSz="914400" rtl="0" eaLnBrk="1" latinLnBrk="1" hangingPunct="1">
      <a:defRPr sz="1200" kern="1200">
        <a:solidFill>
          <a:schemeClr val="tx1"/>
        </a:solidFill>
        <a:latin typeface="+mj-lt"/>
        <a:ea typeface="+mj-ea"/>
        <a:cs typeface="+mj-cs"/>
      </a:defRPr>
    </a:lvl4pPr>
    <a:lvl5pPr marL="1828800" algn="l" defTabSz="914400" rtl="0" eaLnBrk="1" latinLnBrk="1" hangingPunct="1">
      <a:defRPr sz="1200" kern="1200">
        <a:solidFill>
          <a:schemeClr val="tx1"/>
        </a:solidFill>
        <a:latin typeface="+mj-lt"/>
        <a:ea typeface="+mj-ea"/>
        <a:cs typeface="+mj-cs"/>
      </a:defRPr>
    </a:lvl5pPr>
    <a:lvl6pPr marL="2286000" algn="l" defTabSz="914400" rtl="0" eaLnBrk="1" latinLnBrk="1" hangingPunct="1">
      <a:defRPr sz="1200" kern="1200">
        <a:solidFill>
          <a:schemeClr val="tx1"/>
        </a:solidFill>
        <a:latin typeface="+mj-lt"/>
        <a:ea typeface="+mj-ea"/>
        <a:cs typeface="+mj-cs"/>
      </a:defRPr>
    </a:lvl6pPr>
    <a:lvl7pPr marL="2743200" algn="l" defTabSz="914400" rtl="0" eaLnBrk="1" latinLnBrk="1" hangingPunct="1">
      <a:defRPr sz="1200" kern="1200">
        <a:solidFill>
          <a:schemeClr val="tx1"/>
        </a:solidFill>
        <a:latin typeface="+mj-lt"/>
        <a:ea typeface="+mj-ea"/>
        <a:cs typeface="+mj-cs"/>
      </a:defRPr>
    </a:lvl7pPr>
    <a:lvl8pPr marL="3200400" algn="l" defTabSz="914400" rtl="0" eaLnBrk="1" latinLnBrk="1" hangingPunct="1">
      <a:defRPr sz="1200" kern="1200">
        <a:solidFill>
          <a:schemeClr val="tx1"/>
        </a:solidFill>
        <a:latin typeface="+mj-lt"/>
        <a:ea typeface="+mj-ea"/>
        <a:cs typeface="+mj-cs"/>
      </a:defRPr>
    </a:lvl8pPr>
    <a:lvl9pPr marL="3657600" algn="l" defTabSz="914400" rtl="0" eaLnBrk="1" latinLnBrk="1" hangingPunct="1">
      <a:defRPr sz="1200" kern="1200">
        <a:solidFill>
          <a:schemeClr val="tx1"/>
        </a:solidFill>
        <a:latin typeface="+mj-lt"/>
        <a:ea typeface="+mj-ea"/>
        <a:cs typeface="+mj-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slide" Target="../slides/slide104.xml"  /><Relationship Id="rId2" Type="http://schemas.openxmlformats.org/officeDocument/2006/relationships/notesMaster" Target="../notesMasters/notesMaster1.xml"  /></Relationships>
</file>

<file path=ppt/notesSlides/_rels/notesSlide10.xml.rels><?xml version="1.0" encoding="UTF-8" standalone="yes" ?><Relationships xmlns="http://schemas.openxmlformats.org/package/2006/relationships"><Relationship Id="rId1" Type="http://schemas.openxmlformats.org/officeDocument/2006/relationships/slide" Target="../slides/slide201.xml"  /><Relationship Id="rId2" Type="http://schemas.openxmlformats.org/officeDocument/2006/relationships/notesMaster" Target="../notesMasters/notesMaster1.xml"  /></Relationships>
</file>

<file path=ppt/notesSlides/_rels/notesSlide11.xml.rels><?xml version="1.0" encoding="UTF-8" standalone="yes" ?><Relationships xmlns="http://schemas.openxmlformats.org/package/2006/relationships"><Relationship Id="rId1" Type="http://schemas.openxmlformats.org/officeDocument/2006/relationships/slide" Target="../slides/slide213.xml"  /><Relationship Id="rId2" Type="http://schemas.openxmlformats.org/officeDocument/2006/relationships/notesMaster" Target="../notesMasters/notesMaster1.xml"  /></Relationships>
</file>

<file path=ppt/notesSlides/_rels/notesSlide12.xml.rels><?xml version="1.0" encoding="UTF-8" standalone="yes" ?><Relationships xmlns="http://schemas.openxmlformats.org/package/2006/relationships"><Relationship Id="rId1" Type="http://schemas.openxmlformats.org/officeDocument/2006/relationships/slide" Target="../slides/slide224.xml"  /><Relationship Id="rId2" Type="http://schemas.openxmlformats.org/officeDocument/2006/relationships/notesMaster" Target="../notesMasters/notesMaster1.xml"  /></Relationships>
</file>

<file path=ppt/notesSlides/_rels/notesSlide13.xml.rels><?xml version="1.0" encoding="UTF-8" standalone="yes" ?><Relationships xmlns="http://schemas.openxmlformats.org/package/2006/relationships"><Relationship Id="rId1" Type="http://schemas.openxmlformats.org/officeDocument/2006/relationships/slide" Target="../slides/slide235.xml"  /><Relationship Id="rId2" Type="http://schemas.openxmlformats.org/officeDocument/2006/relationships/notesMaster" Target="../notesMasters/notesMaster1.xml"  /></Relationships>
</file>

<file path=ppt/notesSlides/_rels/notesSlide14.xml.rels><?xml version="1.0" encoding="UTF-8" standalone="yes" ?><Relationships xmlns="http://schemas.openxmlformats.org/package/2006/relationships"><Relationship Id="rId1" Type="http://schemas.openxmlformats.org/officeDocument/2006/relationships/slide" Target="../slides/slide246.xml"  /><Relationship Id="rId2" Type="http://schemas.openxmlformats.org/officeDocument/2006/relationships/notesMaster" Target="../notesMasters/notesMaster1.xml"  /></Relationships>
</file>

<file path=ppt/notesSlides/_rels/notesSlide15.xml.rels><?xml version="1.0" encoding="UTF-8" standalone="yes" ?><Relationships xmlns="http://schemas.openxmlformats.org/package/2006/relationships"><Relationship Id="rId1" Type="http://schemas.openxmlformats.org/officeDocument/2006/relationships/slide" Target="../slides/slide257.xml"  /><Relationship Id="rId2" Type="http://schemas.openxmlformats.org/officeDocument/2006/relationships/notesMaster" Target="../notesMasters/notesMaster1.xml"  /></Relationships>
</file>

<file path=ppt/notesSlides/_rels/notesSlide16.xml.rels><?xml version="1.0" encoding="UTF-8" standalone="yes" ?><Relationships xmlns="http://schemas.openxmlformats.org/package/2006/relationships"><Relationship Id="rId1" Type="http://schemas.openxmlformats.org/officeDocument/2006/relationships/slide" Target="../slides/slide268.xml"  /><Relationship Id="rId2" Type="http://schemas.openxmlformats.org/officeDocument/2006/relationships/notesMaster" Target="../notesMasters/notesMaster1.xml"  /></Relationships>
</file>

<file path=ppt/notesSlides/_rels/notesSlide17.xml.rels><?xml version="1.0" encoding="UTF-8" standalone="yes" ?><Relationships xmlns="http://schemas.openxmlformats.org/package/2006/relationships"><Relationship Id="rId1" Type="http://schemas.openxmlformats.org/officeDocument/2006/relationships/slide" Target="../slides/slide279.xml"  /><Relationship Id="rId2" Type="http://schemas.openxmlformats.org/officeDocument/2006/relationships/notesMaster" Target="../notesMasters/notesMaster1.xml"  /></Relationships>
</file>

<file path=ppt/notesSlides/_rels/notesSlide18.xml.rels><?xml version="1.0" encoding="UTF-8" standalone="yes" ?><Relationships xmlns="http://schemas.openxmlformats.org/package/2006/relationships"><Relationship Id="rId1" Type="http://schemas.openxmlformats.org/officeDocument/2006/relationships/slide" Target="../slides/slide290.xml"  /><Relationship Id="rId2" Type="http://schemas.openxmlformats.org/officeDocument/2006/relationships/notesMaster" Target="../notesMasters/notesMaster1.xml"  /></Relationships>
</file>

<file path=ppt/notesSlides/_rels/notesSlide19.xml.rels><?xml version="1.0" encoding="UTF-8" standalone="yes" ?><Relationships xmlns="http://schemas.openxmlformats.org/package/2006/relationships"><Relationship Id="rId1" Type="http://schemas.openxmlformats.org/officeDocument/2006/relationships/slide" Target="../slides/slide301.xml"  /><Relationship Id="rId2"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1" Type="http://schemas.openxmlformats.org/officeDocument/2006/relationships/slide" Target="../slides/slide115.xml"  /><Relationship Id="rId2" Type="http://schemas.openxmlformats.org/officeDocument/2006/relationships/notesMaster" Target="../notesMasters/notesMaster1.xml"  /></Relationships>
</file>

<file path=ppt/notesSlides/_rels/notesSlide20.xml.rels><?xml version="1.0" encoding="UTF-8" standalone="yes" ?><Relationships xmlns="http://schemas.openxmlformats.org/package/2006/relationships"><Relationship Id="rId1" Type="http://schemas.openxmlformats.org/officeDocument/2006/relationships/slide" Target="../slides/slide312.xml"  /><Relationship Id="rId2" Type="http://schemas.openxmlformats.org/officeDocument/2006/relationships/notesMaster" Target="../notesMasters/notesMaster1.xml"  /></Relationships>
</file>

<file path=ppt/notesSlides/_rels/notesSlide3.xml.rels><?xml version="1.0" encoding="UTF-8" standalone="yes" ?><Relationships xmlns="http://schemas.openxmlformats.org/package/2006/relationships"><Relationship Id="rId1" Type="http://schemas.openxmlformats.org/officeDocument/2006/relationships/slide" Target="../slides/slide125.xml"  /><Relationship Id="rId2" Type="http://schemas.openxmlformats.org/officeDocument/2006/relationships/notesMaster" Target="../notesMasters/notesMaster1.xml"  /></Relationships>
</file>

<file path=ppt/notesSlides/_rels/notesSlide4.xml.rels><?xml version="1.0" encoding="UTF-8" standalone="yes" ?><Relationships xmlns="http://schemas.openxmlformats.org/package/2006/relationships"><Relationship Id="rId1" Type="http://schemas.openxmlformats.org/officeDocument/2006/relationships/slide" Target="../slides/slide135.xml"  /><Relationship Id="rId2" Type="http://schemas.openxmlformats.org/officeDocument/2006/relationships/notesMaster" Target="../notesMasters/notesMaster1.xml"  /></Relationships>
</file>

<file path=ppt/notesSlides/_rels/notesSlide5.xml.rels><?xml version="1.0" encoding="UTF-8" standalone="yes" ?><Relationships xmlns="http://schemas.openxmlformats.org/package/2006/relationships"><Relationship Id="rId1" Type="http://schemas.openxmlformats.org/officeDocument/2006/relationships/slide" Target="../slides/slide146.xml"  /><Relationship Id="rId2" Type="http://schemas.openxmlformats.org/officeDocument/2006/relationships/notesMaster" Target="../notesMasters/notesMaster1.xml"  /></Relationships>
</file>

<file path=ppt/notesSlides/_rels/notesSlide6.xml.rels><?xml version="1.0" encoding="UTF-8" standalone="yes" ?><Relationships xmlns="http://schemas.openxmlformats.org/package/2006/relationships"><Relationship Id="rId1" Type="http://schemas.openxmlformats.org/officeDocument/2006/relationships/slide" Target="../slides/slide157.xml"  /><Relationship Id="rId2" Type="http://schemas.openxmlformats.org/officeDocument/2006/relationships/notesMaster" Target="../notesMasters/notesMaster1.xml"  /></Relationships>
</file>

<file path=ppt/notesSlides/_rels/notesSlide7.xml.rels><?xml version="1.0" encoding="UTF-8" standalone="yes" ?><Relationships xmlns="http://schemas.openxmlformats.org/package/2006/relationships"><Relationship Id="rId1" Type="http://schemas.openxmlformats.org/officeDocument/2006/relationships/slide" Target="../slides/slide168.xml"  /><Relationship Id="rId2" Type="http://schemas.openxmlformats.org/officeDocument/2006/relationships/notesMaster" Target="../notesMasters/notesMaster1.xml"  /></Relationships>
</file>

<file path=ppt/notesSlides/_rels/notesSlide8.xml.rels><?xml version="1.0" encoding="UTF-8" standalone="yes" ?><Relationships xmlns="http://schemas.openxmlformats.org/package/2006/relationships"><Relationship Id="rId1" Type="http://schemas.openxmlformats.org/officeDocument/2006/relationships/slide" Target="../slides/slide179.xml"  /><Relationship Id="rId2" Type="http://schemas.openxmlformats.org/officeDocument/2006/relationships/notesMaster" Target="../notesMasters/notesMaster1.xml"  /></Relationships>
</file>

<file path=ppt/notesSlides/_rels/notesSlide9.xml.rels><?xml version="1.0" encoding="UTF-8" standalone="yes" ?><Relationships xmlns="http://schemas.openxmlformats.org/package/2006/relationships"><Relationship Id="rId1" Type="http://schemas.openxmlformats.org/officeDocument/2006/relationships/slide" Target="../slides/slide190.xml"  /><Relationship Id="rId2" Type="http://schemas.openxmlformats.org/officeDocument/2006/relationships/notesMaster" Target="../notesMasters/notesMaster1.xml"  /></Relationships>
</file>

<file path=ppt/notesSlides/notesSlide1.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sk"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192</a:t>
            </a:fld>
            <a:endParaRPr lang="en-US" altLang="en-US"/>
          </a:p>
        </p:txBody>
      </p:sp>
    </p:spTree>
  </p:cSld>
  <p:clrMapOvr>
    <a:masterClrMapping/>
  </p:clrMapOvr>
</p:notes>
</file>

<file path=ppt/notesSlides/notesSlide10.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sk"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201</a:t>
            </a:fld>
            <a:endParaRPr lang="en-US" altLang="en-US"/>
          </a:p>
        </p:txBody>
      </p:sp>
    </p:spTree>
  </p:cSld>
  <p:clrMapOvr>
    <a:masterClrMapping/>
  </p:clrMapOvr>
</p:notes>
</file>

<file path=ppt/notesSlides/notesSlide11.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sk"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213</a:t>
            </a:fld>
            <a:endParaRPr lang="en-US" altLang="en-US"/>
          </a:p>
        </p:txBody>
      </p:sp>
    </p:spTree>
  </p:cSld>
  <p:clrMapOvr>
    <a:masterClrMapping/>
  </p:clrMapOvr>
</p:notes>
</file>

<file path=ppt/notesSlides/notesSlide12.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sk"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224</a:t>
            </a:fld>
            <a:endParaRPr lang="en-US" altLang="en-US"/>
          </a:p>
        </p:txBody>
      </p:sp>
    </p:spTree>
  </p:cSld>
  <p:clrMapOvr>
    <a:masterClrMapping/>
  </p:clrMapOvr>
</p:notes>
</file>

<file path=ppt/notesSlides/notesSlide13.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sk"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235</a:t>
            </a:fld>
            <a:endParaRPr lang="en-US" altLang="en-US"/>
          </a:p>
        </p:txBody>
      </p:sp>
    </p:spTree>
  </p:cSld>
  <p:clrMapOvr>
    <a:masterClrMapping/>
  </p:clrMapOvr>
</p:notes>
</file>

<file path=ppt/notesSlides/notesSlide14.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sk"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246</a:t>
            </a:fld>
            <a:endParaRPr lang="en-US" altLang="en-US"/>
          </a:p>
        </p:txBody>
      </p:sp>
    </p:spTree>
  </p:cSld>
  <p:clrMapOvr>
    <a:masterClrMapping/>
  </p:clrMapOvr>
</p:notes>
</file>

<file path=ppt/notesSlides/notesSlide15.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sk"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257</a:t>
            </a:fld>
            <a:endParaRPr lang="en-US" altLang="en-US"/>
          </a:p>
        </p:txBody>
      </p:sp>
    </p:spTree>
  </p:cSld>
  <p:clrMapOvr>
    <a:masterClrMapping/>
  </p:clrMapOvr>
</p:notes>
</file>

<file path=ppt/notesSlides/notesSlide16.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sk"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268</a:t>
            </a:fld>
            <a:endParaRPr lang="en-US" altLang="en-US"/>
          </a:p>
        </p:txBody>
      </p:sp>
    </p:spTree>
  </p:cSld>
  <p:clrMapOvr>
    <a:masterClrMapping/>
  </p:clrMapOvr>
</p:notes>
</file>

<file path=ppt/notesSlides/notesSlide17.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sk"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279</a:t>
            </a:fld>
            <a:endParaRPr lang="en-US" altLang="en-US"/>
          </a:p>
        </p:txBody>
      </p:sp>
    </p:spTree>
  </p:cSld>
  <p:clrMapOvr>
    <a:masterClrMapping/>
  </p:clrMapOvr>
</p:notes>
</file>

<file path=ppt/notesSlides/notesSlide18.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sk"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290</a:t>
            </a:fld>
            <a:endParaRPr lang="en-US" altLang="en-US"/>
          </a:p>
        </p:txBody>
      </p:sp>
    </p:spTree>
  </p:cSld>
  <p:clrMapOvr>
    <a:masterClrMapping/>
  </p:clrMapOvr>
</p:notes>
</file>

<file path=ppt/notesSlides/notesSlide19.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sk"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301</a:t>
            </a:fld>
            <a:endParaRPr lang="en-US" altLang="en-US"/>
          </a:p>
        </p:txBody>
      </p:sp>
    </p:spTree>
  </p:cSld>
  <p:clrMapOvr>
    <a:masterClrMapping/>
  </p:clrMapOvr>
</p:notes>
</file>

<file path=ppt/notesSlides/notesSlide2.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sk"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203</a:t>
            </a:fld>
            <a:endParaRPr lang="en-US" altLang="en-US"/>
          </a:p>
        </p:txBody>
      </p:sp>
    </p:spTree>
  </p:cSld>
  <p:clrMapOvr>
    <a:masterClrMapping/>
  </p:clrMapOvr>
</p:notes>
</file>

<file path=ppt/notesSlides/notesSlide20.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sk"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312</a:t>
            </a:fld>
            <a:endParaRPr lang="en-US" altLang="en-US"/>
          </a:p>
        </p:txBody>
      </p:sp>
    </p:spTree>
  </p:cSld>
  <p:clrMapOvr>
    <a:masterClrMapping/>
  </p:clrMapOvr>
</p:notes>
</file>

<file path=ppt/notesSlides/notesSlide3.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sk"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213</a:t>
            </a:fld>
            <a:endParaRPr lang="en-US" altLang="en-US"/>
          </a:p>
        </p:txBody>
      </p:sp>
    </p:spTree>
  </p:cSld>
  <p:clrMapOvr>
    <a:masterClrMapping/>
  </p:clrMapOvr>
</p:notes>
</file>

<file path=ppt/notesSlides/notesSlide4.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sk"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223</a:t>
            </a:fld>
            <a:endParaRPr lang="en-US" altLang="en-US"/>
          </a:p>
        </p:txBody>
      </p:sp>
    </p:spTree>
  </p:cSld>
  <p:clrMapOvr>
    <a:masterClrMapping/>
  </p:clrMapOvr>
</p:notes>
</file>

<file path=ppt/notesSlides/notesSlide5.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sk"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146</a:t>
            </a:fld>
            <a:endParaRPr lang="en-US" altLang="en-US"/>
          </a:p>
        </p:txBody>
      </p:sp>
    </p:spTree>
  </p:cSld>
  <p:clrMapOvr>
    <a:masterClrMapping/>
  </p:clrMapOvr>
</p:notes>
</file>

<file path=ppt/notesSlides/notesSlide6.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sk"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157</a:t>
            </a:fld>
            <a:endParaRPr lang="en-US" altLang="en-US"/>
          </a:p>
        </p:txBody>
      </p:sp>
    </p:spTree>
  </p:cSld>
  <p:clrMapOvr>
    <a:masterClrMapping/>
  </p:clrMapOvr>
</p:notes>
</file>

<file path=ppt/notesSlides/notesSlide7.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sk"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168</a:t>
            </a:fld>
            <a:endParaRPr lang="en-US" altLang="en-US"/>
          </a:p>
        </p:txBody>
      </p:sp>
    </p:spTree>
  </p:cSld>
  <p:clrMapOvr>
    <a:masterClrMapping/>
  </p:clrMapOvr>
</p:notes>
</file>

<file path=ppt/notesSlides/notesSlide8.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sk"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179</a:t>
            </a:fld>
            <a:endParaRPr lang="en-US" altLang="en-US"/>
          </a:p>
        </p:txBody>
      </p:sp>
    </p:spTree>
  </p:cSld>
  <p:clrMapOvr>
    <a:masterClrMapping/>
  </p:clrMapOvr>
</p:notes>
</file>

<file path=ppt/notesSlides/notesSlide9.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sk"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190</a:t>
            </a:fld>
            <a:endParaRPr lang="en-US"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a:t>마스터 제목 스타일 편집</a:t>
            </a:r>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972593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10091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8108407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323122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622069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9230515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358614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5633307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5902205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4875029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067936192"/>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  /><Relationship Id="rId10" Type="http://schemas.openxmlformats.org/officeDocument/2006/relationships/slideLayout" Target="../slideLayouts/slideLayout10.xml"  /><Relationship Id="rId11" Type="http://schemas.openxmlformats.org/officeDocument/2006/relationships/slideLayout" Target="../slideLayouts/slideLayout11.xml"  /><Relationship Id="rId12" Type="http://schemas.openxmlformats.org/officeDocument/2006/relationships/theme" Target="../theme/theme1.xml"  /><Relationship Id="rId2" Type="http://schemas.openxmlformats.org/officeDocument/2006/relationships/slideLayout" Target="../slideLayouts/slideLayout2.xml"  /><Relationship Id="rId3" Type="http://schemas.openxmlformats.org/officeDocument/2006/relationships/slideLayout" Target="../slideLayouts/slideLayout3.xml"  /><Relationship Id="rId4" Type="http://schemas.openxmlformats.org/officeDocument/2006/relationships/slideLayout" Target="../slideLayouts/slideLayout4.xml"  /><Relationship Id="rId5" Type="http://schemas.openxmlformats.org/officeDocument/2006/relationships/slideLayout" Target="../slideLayouts/slideLayout5.xml"  /><Relationship Id="rId6" Type="http://schemas.openxmlformats.org/officeDocument/2006/relationships/slideLayout" Target="../slideLayouts/slideLayout6.xml"  /><Relationship Id="rId7" Type="http://schemas.openxmlformats.org/officeDocument/2006/relationships/slideLayout" Target="../slideLayouts/slideLayout7.xml"  /><Relationship Id="rId8" Type="http://schemas.openxmlformats.org/officeDocument/2006/relationships/slideLayout" Target="../slideLayouts/slideLayout8.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44456D-8C60-4909-B986-331B77FC7904}" type="datetimeFigureOut">
              <a:rPr lang="ko-KR" altLang="en-US" smtClean="0"/>
              <a:t>2020-07-30</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2711468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3.gif"  /></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56.jpeg"  /></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7.jpeg"  /></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8.jpeg"  /></Relationships>
</file>

<file path=ppt/slides/_rels/slide104.xml.rels><?xml version="1.0" encoding="UTF-8" standalone="yes" ?><Relationships xmlns="http://schemas.openxmlformats.org/package/2006/relationships"><Relationship Id="rId1" Type="http://schemas.openxmlformats.org/officeDocument/2006/relationships/notesSlide" Target="../notesSlides/notesSlide1.xml"  /><Relationship Id="rId2" Type="http://schemas.openxmlformats.org/officeDocument/2006/relationships/slideLayout" Target="../slideLayouts/slideLayout2.xml"  /><Relationship Id="rId3" Type="http://schemas.openxmlformats.org/officeDocument/2006/relationships/image" Target="../media/image59.jpeg"  /></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0.jpeg"  /></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1.jpeg"  /></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62.jpeg"  /></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3.jpeg"  /></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4.jpeg"  /></Relationships>
</file>

<file path=ppt/slides/_rels/slide115.xml.rels><?xml version="1.0" encoding="UTF-8" standalone="yes" ?><Relationships xmlns="http://schemas.openxmlformats.org/package/2006/relationships"><Relationship Id="rId1" Type="http://schemas.openxmlformats.org/officeDocument/2006/relationships/notesSlide" Target="../notesSlides/notesSlide2.xml"  /><Relationship Id="rId2" Type="http://schemas.openxmlformats.org/officeDocument/2006/relationships/slideLayout" Target="../slideLayouts/slideLayout2.xml"  /><Relationship Id="rId3" Type="http://schemas.openxmlformats.org/officeDocument/2006/relationships/image" Target="../media/image65.jpeg"  /></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6.jpeg"  /></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7.jpeg"  /></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0.jpeg"  /></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68.jpeg"  /></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9.jpeg"  /></Relationships>
</file>

<file path=ppt/slides/_rels/slide125.xml.rels><?xml version="1.0" encoding="UTF-8" standalone="yes" ?><Relationships xmlns="http://schemas.openxmlformats.org/package/2006/relationships"><Relationship Id="rId1" Type="http://schemas.openxmlformats.org/officeDocument/2006/relationships/notesSlide" Target="../notesSlides/notesSlide3.xml"  /><Relationship Id="rId2" Type="http://schemas.openxmlformats.org/officeDocument/2006/relationships/slideLayout" Target="../slideLayouts/slideLayout2.xml"  /><Relationship Id="rId3" Type="http://schemas.openxmlformats.org/officeDocument/2006/relationships/image" Target="../media/image70.jpeg"  /></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1.jpeg"  /></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2.jpeg"  /></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73.jpeg"  /></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4.jpeg"  /></Relationships>
</file>

<file path=ppt/slides/_rels/slide135.xml.rels><?xml version="1.0" encoding="UTF-8" standalone="yes" ?><Relationships xmlns="http://schemas.openxmlformats.org/package/2006/relationships"><Relationship Id="rId1" Type="http://schemas.openxmlformats.org/officeDocument/2006/relationships/notesSlide" Target="../notesSlides/notesSlide4.xml"  /><Relationship Id="rId2" Type="http://schemas.openxmlformats.org/officeDocument/2006/relationships/slideLayout" Target="../slideLayouts/slideLayout2.xml"  /><Relationship Id="rId3" Type="http://schemas.openxmlformats.org/officeDocument/2006/relationships/image" Target="../media/image75.jpeg"  /></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6.jpeg"  /></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7.jpeg"  /></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8.jpeg"  /></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jpeg"  /></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81.jpeg"  /></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4.jpeg"  /></Relationships>
</file>

<file path=ppt/slides/_rels/slide146.xml.rels><?xml version="1.0" encoding="UTF-8" standalone="yes" ?><Relationships xmlns="http://schemas.openxmlformats.org/package/2006/relationships"><Relationship Id="rId1" Type="http://schemas.openxmlformats.org/officeDocument/2006/relationships/notesSlide" Target="../notesSlides/notesSlide5.xml"  /><Relationship Id="rId2" Type="http://schemas.openxmlformats.org/officeDocument/2006/relationships/slideLayout" Target="../slideLayouts/slideLayout2.xml"  /><Relationship Id="rId3" Type="http://schemas.openxmlformats.org/officeDocument/2006/relationships/image" Target="../media/image85.jpeg"  /></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1.jpeg"  /></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6.jpeg"  /></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7.jpeg"  /></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jpeg"  /></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88.jpeg"  /></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9.jpeg"  /></Relationships>
</file>

<file path=ppt/slides/_rels/slide157.xml.rels><?xml version="1.0" encoding="UTF-8" standalone="yes" ?><Relationships xmlns="http://schemas.openxmlformats.org/package/2006/relationships"><Relationship Id="rId1" Type="http://schemas.openxmlformats.org/officeDocument/2006/relationships/notesSlide" Target="../notesSlides/notesSlide6.xml"  /><Relationship Id="rId2" Type="http://schemas.openxmlformats.org/officeDocument/2006/relationships/slideLayout" Target="../slideLayouts/slideLayout2.xml"  /><Relationship Id="rId3" Type="http://schemas.openxmlformats.org/officeDocument/2006/relationships/image" Target="../media/image73.jpeg"  /></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0.jpeg"  /></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1.jpeg"  /></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jpeg"  /></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2.jpeg"  /></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93.jpeg"  /></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4.jpeg"  /></Relationships>
</file>

<file path=ppt/slides/_rels/slide168.xml.rels><?xml version="1.0" encoding="UTF-8" standalone="yes" ?><Relationships xmlns="http://schemas.openxmlformats.org/package/2006/relationships"><Relationship Id="rId1" Type="http://schemas.openxmlformats.org/officeDocument/2006/relationships/notesSlide" Target="../notesSlides/notesSlide7.xml"  /><Relationship Id="rId2" Type="http://schemas.openxmlformats.org/officeDocument/2006/relationships/slideLayout" Target="../slideLayouts/slideLayout2.xml"  /><Relationship Id="rId3" Type="http://schemas.openxmlformats.org/officeDocument/2006/relationships/image" Target="../media/image95.jpeg"  /></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6.jpeg"  /></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jpeg"  /></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7.jpeg"  /></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8.jpeg"  /></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99.jpeg"  /></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0.jpeg"  /></Relationships>
</file>

<file path=ppt/slides/_rels/slide179.xml.rels><?xml version="1.0" encoding="UTF-8" standalone="yes" ?><Relationships xmlns="http://schemas.openxmlformats.org/package/2006/relationships"><Relationship Id="rId1" Type="http://schemas.openxmlformats.org/officeDocument/2006/relationships/notesSlide" Target="../notesSlides/notesSlide8.xml"  /><Relationship Id="rId2" Type="http://schemas.openxmlformats.org/officeDocument/2006/relationships/slideLayout" Target="../slideLayouts/slideLayout2.xml"  /><Relationship Id="rId3" Type="http://schemas.openxmlformats.org/officeDocument/2006/relationships/image" Target="../media/image101.jpeg"  /></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2.jpeg"  /></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3.jpeg"  /></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4.jpeg"  /></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05.jpeg"  /></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6.jpeg"  /></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90.xml.rels><?xml version="1.0" encoding="UTF-8" standalone="yes" ?><Relationships xmlns="http://schemas.openxmlformats.org/package/2006/relationships"><Relationship Id="rId1" Type="http://schemas.openxmlformats.org/officeDocument/2006/relationships/notesSlide" Target="../notesSlides/notesSlide9.xml"  /><Relationship Id="rId2" Type="http://schemas.openxmlformats.org/officeDocument/2006/relationships/slideLayout" Target="../slideLayouts/slideLayout2.xml"  /><Relationship Id="rId3" Type="http://schemas.openxmlformats.org/officeDocument/2006/relationships/image" Target="../media/image107.jpeg"  /></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5.jpeg"  /></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8.jpeg"  /></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9.jpeg"  /></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10.jpeg"  /></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1.jpeg"  /></Relationships>
</file>

<file path=ppt/slides/_rels/slide201.xml.rels><?xml version="1.0" encoding="UTF-8" standalone="yes" ?><Relationships xmlns="http://schemas.openxmlformats.org/package/2006/relationships"><Relationship Id="rId1" Type="http://schemas.openxmlformats.org/officeDocument/2006/relationships/notesSlide" Target="../notesSlides/notesSlide10.xml"  /><Relationship Id="rId2" Type="http://schemas.openxmlformats.org/officeDocument/2006/relationships/slideLayout" Target="../slideLayouts/slideLayout2.xml"  /><Relationship Id="rId3" Type="http://schemas.openxmlformats.org/officeDocument/2006/relationships/image" Target="../media/image112.jpeg"  /></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3.jpeg"  /><Relationship Id="rId3" Type="http://schemas.openxmlformats.org/officeDocument/2006/relationships/image" Target="../media/image114.jpeg"  /></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5.jpeg"  /></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6.jpeg"  /></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17.jpeg"  /></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8.jpeg"  /></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9.jpeg"  /></Relationships>
</file>

<file path=ppt/slides/_rels/slide213.xml.rels><?xml version="1.0" encoding="UTF-8" standalone="yes" ?><Relationships xmlns="http://schemas.openxmlformats.org/package/2006/relationships"><Relationship Id="rId1" Type="http://schemas.openxmlformats.org/officeDocument/2006/relationships/notesSlide" Target="../notesSlides/notesSlide11.xml"  /><Relationship Id="rId2" Type="http://schemas.openxmlformats.org/officeDocument/2006/relationships/slideLayout" Target="../slideLayouts/slideLayout2.xml"  /><Relationship Id="rId3" Type="http://schemas.openxmlformats.org/officeDocument/2006/relationships/image" Target="../media/image120.jpeg"  /></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1.jpeg"  /></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2.jpeg"  /></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17.jpeg"  /></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3.jpeg"  /></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4.jpeg"  /></Relationships>
</file>

<file path=ppt/slides/_rels/slide224.xml.rels><?xml version="1.0" encoding="UTF-8" standalone="yes" ?><Relationships xmlns="http://schemas.openxmlformats.org/package/2006/relationships"><Relationship Id="rId1" Type="http://schemas.openxmlformats.org/officeDocument/2006/relationships/notesSlide" Target="../notesSlides/notesSlide12.xml"  /><Relationship Id="rId2" Type="http://schemas.openxmlformats.org/officeDocument/2006/relationships/slideLayout" Target="../slideLayouts/slideLayout2.xml"  /><Relationship Id="rId3" Type="http://schemas.openxmlformats.org/officeDocument/2006/relationships/image" Target="../media/image125.jpeg"  /></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6.jpeg"  /></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7.jpeg"  /></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5.jpeg"  /></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28.jpeg"  /></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9.jpeg"  /></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0.jpeg"  /></Relationships>
</file>

<file path=ppt/slides/_rels/slide235.xml.rels><?xml version="1.0" encoding="UTF-8" standalone="yes" ?><Relationships xmlns="http://schemas.openxmlformats.org/package/2006/relationships"><Relationship Id="rId1" Type="http://schemas.openxmlformats.org/officeDocument/2006/relationships/notesSlide" Target="../notesSlides/notesSlide13.xml"  /><Relationship Id="rId2" Type="http://schemas.openxmlformats.org/officeDocument/2006/relationships/slideLayout" Target="../slideLayouts/slideLayout2.xml"  /><Relationship Id="rId3" Type="http://schemas.openxmlformats.org/officeDocument/2006/relationships/image" Target="../media/image131.jpeg"  /></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8.jpeg"  /></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2.jpeg"  /></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33.jpeg"  /></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4.jpeg"  /></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5.jpeg"  /></Relationships>
</file>

<file path=ppt/slides/_rels/slide246.xml.rels><?xml version="1.0" encoding="UTF-8" standalone="yes" ?><Relationships xmlns="http://schemas.openxmlformats.org/package/2006/relationships"><Relationship Id="rId1" Type="http://schemas.openxmlformats.org/officeDocument/2006/relationships/notesSlide" Target="../notesSlides/notesSlide14.xml"  /><Relationship Id="rId2" Type="http://schemas.openxmlformats.org/officeDocument/2006/relationships/slideLayout" Target="../slideLayouts/slideLayout2.xml"  /><Relationship Id="rId3" Type="http://schemas.openxmlformats.org/officeDocument/2006/relationships/image" Target="../media/image136.jpeg"  /></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7.jpeg"  /></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3.jpeg"  /></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jpeg"  /></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38.jpeg"  /></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9.jpeg"  /><Relationship Id="rId3" Type="http://schemas.openxmlformats.org/officeDocument/2006/relationships/image" Target="../media/image140.jpeg"  /></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1.jpeg"  /></Relationships>
</file>

<file path=ppt/slides/_rels/slide257.xml.rels><?xml version="1.0" encoding="UTF-8" standalone="yes" ?><Relationships xmlns="http://schemas.openxmlformats.org/package/2006/relationships"><Relationship Id="rId1" Type="http://schemas.openxmlformats.org/officeDocument/2006/relationships/notesSlide" Target="../notesSlides/notesSlide15.xml"  /><Relationship Id="rId2" Type="http://schemas.openxmlformats.org/officeDocument/2006/relationships/slideLayout" Target="../slideLayouts/slideLayout2.xml"  /><Relationship Id="rId3" Type="http://schemas.openxmlformats.org/officeDocument/2006/relationships/image" Target="../media/image142.jpeg"  /></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3.jpeg"  /></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4.jpeg"  /></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jpeg"  /></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45.jpeg"  /></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6.jpeg"  /></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7.jpeg"  /></Relationships>
</file>

<file path=ppt/slides/_rels/slide268.xml.rels><?xml version="1.0" encoding="UTF-8" standalone="yes" ?><Relationships xmlns="http://schemas.openxmlformats.org/package/2006/relationships"><Relationship Id="rId1" Type="http://schemas.openxmlformats.org/officeDocument/2006/relationships/notesSlide" Target="../notesSlides/notesSlide16.xml"  /><Relationship Id="rId2" Type="http://schemas.openxmlformats.org/officeDocument/2006/relationships/slideLayout" Target="../slideLayouts/slideLayout2.xml"  /><Relationship Id="rId3" Type="http://schemas.openxmlformats.org/officeDocument/2006/relationships/image" Target="../media/image148.jpeg"  /></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9.jpeg"  /></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8.jpeg"  /></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0.jpeg"  /></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51.jpeg"  /></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2.jpeg"  /></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3.jpeg"  /></Relationships>
</file>

<file path=ppt/slides/_rels/slide279.xml.rels><?xml version="1.0" encoding="UTF-8" standalone="yes" ?><Relationships xmlns="http://schemas.openxmlformats.org/package/2006/relationships"><Relationship Id="rId1" Type="http://schemas.openxmlformats.org/officeDocument/2006/relationships/notesSlide" Target="../notesSlides/notesSlide17.xml"  /><Relationship Id="rId2" Type="http://schemas.openxmlformats.org/officeDocument/2006/relationships/slideLayout" Target="../slideLayouts/slideLayout2.xml"  /><Relationship Id="rId3" Type="http://schemas.openxmlformats.org/officeDocument/2006/relationships/image" Target="../media/image154.jpeg"  /></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9.jpeg"  /></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5.jpeg"  /></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6.jpeg"  /></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57.jpeg"  /></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158.png"  /><Relationship Id="rId7" Type="http://schemas.openxmlformats.org/officeDocument/2006/relationships/image" Target="../media/image83.png"  /></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9.jpeg"  /></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0.jpeg"  /></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0.jpeg"  /></Relationships>
</file>

<file path=ppt/slides/_rels/slide290.xml.rels><?xml version="1.0" encoding="UTF-8" standalone="yes" ?><Relationships xmlns="http://schemas.openxmlformats.org/package/2006/relationships"><Relationship Id="rId1" Type="http://schemas.openxmlformats.org/officeDocument/2006/relationships/notesSlide" Target="../notesSlides/notesSlide18.xml"  /><Relationship Id="rId2" Type="http://schemas.openxmlformats.org/officeDocument/2006/relationships/slideLayout" Target="../slideLayouts/slideLayout2.xml"  /><Relationship Id="rId3" Type="http://schemas.openxmlformats.org/officeDocument/2006/relationships/image" Target="../media/image161.jpeg"  /></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2.jpeg"  /></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3.jpeg"  /><Relationship Id="rId3" Type="http://schemas.openxmlformats.org/officeDocument/2006/relationships/image" Target="../media/image164.jpeg"  /></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158.png"  /><Relationship Id="rId7" Type="http://schemas.openxmlformats.org/officeDocument/2006/relationships/image" Target="../media/image83.png"  /></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65.jpeg"  /></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6.jpeg"  /></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jpeg"  /></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7.jpeg"  /></Relationships>
</file>

<file path=ppt/slides/_rels/slide301.xml.rels><?xml version="1.0" encoding="UTF-8" standalone="yes" ?><Relationships xmlns="http://schemas.openxmlformats.org/package/2006/relationships"><Relationship Id="rId1" Type="http://schemas.openxmlformats.org/officeDocument/2006/relationships/notesSlide" Target="../notesSlides/notesSlide19.xml"  /><Relationship Id="rId2" Type="http://schemas.openxmlformats.org/officeDocument/2006/relationships/slideLayout" Target="../slideLayouts/slideLayout2.xml"  /><Relationship Id="rId3" Type="http://schemas.openxmlformats.org/officeDocument/2006/relationships/image" Target="../media/image168.jpeg"  /></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9.jpeg"  /></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0.jpeg"  /></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71.jpeg"  /></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2.jpeg"  /></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3.jpeg"  /></Relationships>
</file>

<file path=ppt/slides/_rels/slide312.xml.rels><?xml version="1.0" encoding="UTF-8" standalone="yes" ?><Relationships xmlns="http://schemas.openxmlformats.org/package/2006/relationships"><Relationship Id="rId1" Type="http://schemas.openxmlformats.org/officeDocument/2006/relationships/notesSlide" Target="../notesSlides/notesSlide20.xml"  /><Relationship Id="rId2" Type="http://schemas.openxmlformats.org/officeDocument/2006/relationships/slideLayout" Target="../slideLayouts/slideLayout2.xml"  /><Relationship Id="rId3" Type="http://schemas.openxmlformats.org/officeDocument/2006/relationships/image" Target="../media/image174.jpeg"  /></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5.jpeg"  /></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6.jpeg"  /></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21.jpeg"  /></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2.jpeg"  /></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3.jpeg"  /></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4.jpeg"  /></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5.jpeg"  /></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jpeg"  /></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6.jpeg"  /></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27.jpeg"  /></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8.jpeg"  /></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9.jpeg"  /></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0.jpeg"  /></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jpeg"  /></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1.jpeg"  /></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2.jpeg"  /></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33.jpeg"  /></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4.jpeg"  /></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5.jpeg"  /></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gif"  /></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6.jpeg"  /></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7.jpeg"  /></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8.jpeg"  /></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39.jpeg"  /></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0.jpeg"  /></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jpeg"  /></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1.jpeg"  /><Relationship Id="rId3" Type="http://schemas.openxmlformats.org/officeDocument/2006/relationships/image" Target="../media/image42.jpeg"  /></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3.jpeg"  /></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4.jpeg"  /></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5.jpeg"  /></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46.jpeg"  /></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7.jpeg"  /></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8.jpeg"  /></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9.jpeg"  /></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0.jpeg"  /></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51.jpeg"  /></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1.jpeg"  /></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2.jpeg"  /></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3.jpeg"  /></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4.jpeg"  /></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5.jpeg"  /></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slide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312368" cy="369332"/>
          </a:xfrm>
          <a:prstGeom prst="rect">
            <a:avLst/>
          </a:prstGeom>
          <a:noFill/>
        </p:spPr>
        <p:txBody>
          <a:bodyPr wrap="square">
            <a:spAutoFit/>
          </a:bodyPr>
          <a:lstStyle/>
          <a:p>
            <a:pPr xmlns:a="http://schemas.openxmlformats.org/drawingml/2006/main" lvl="0">
              <a:defRPr/>
            </a:pPr>
            <a:r xmlns:a="http://schemas.openxmlformats.org/drawingml/2006/main">
              <a:rPr lang="sk" altLang="ko-KR" b="1">
                <a:solidFill>
                  <a:schemeClr val="tx1">
                    <a:lumMod val="50000"/>
                    <a:lumOff val="50000"/>
                  </a:schemeClr>
                </a:solidFill>
              </a:rPr>
              <a:t>Č. 72 Slovo Božie</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2129464"/>
            <a:ext cx="3931114" cy="2097731"/>
          </a:xfrm>
          <a:prstGeom prst="rect">
            <a:avLst/>
          </a:prstGeom>
          <a:noFill/>
        </p:spPr>
        <p:txBody>
          <a:bodyPr wrap="square">
            <a:spAutoFit/>
          </a:bodyPr>
          <a:lstStyle/>
          <a:p>
            <a:pPr xmlns:a="http://schemas.openxmlformats.org/drawingml/2006/main" algn="ctr">
              <a:defRPr/>
            </a:pPr>
            <a:r xmlns:a="http://schemas.openxmlformats.org/drawingml/2006/main">
              <a:rPr lang="sk" altLang="ko-KR" sz="4400"/>
              <a:t>Druhý Syn sa stratil a je nájdený</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8" name="그림 17"/>
          <p:cNvPicPr>
            <a:picLocks noChangeAspect="1"/>
          </p:cNvPicPr>
          <p:nvPr/>
        </p:nvPicPr>
        <p:blipFill rotWithShape="1">
          <a:blip r:embed="rId8"/>
          <a:stretch>
            <a:fillRect/>
          </a:stretch>
        </p:blipFill>
        <p:spPr>
          <a:xfrm>
            <a:off x="4932040" y="1700808"/>
            <a:ext cx="3563952" cy="417122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sk" sz="4000">
                <a:solidFill>
                  <a:srgbClr val="ff0000"/>
                </a:solidFill>
              </a:rPr>
              <a:t>Dnešný</a:t>
            </a:r>
            <a:r xmlns:a="http://schemas.openxmlformats.org/drawingml/2006/main">
              <a:rPr altLang="en-US" lang="sk" sz="4000">
                <a:solidFill>
                  <a:srgbClr val="ff0000"/>
                </a:solidFill>
              </a:rPr>
              <a:t> </a:t>
            </a:r>
            <a:r xmlns:a="http://schemas.openxmlformats.org/drawingml/2006/main">
              <a:rPr altLang="ko-KR" lang="sk" sz="4000">
                <a:solidFill>
                  <a:srgbClr val="ff0000"/>
                </a:solidFill>
              </a:rPr>
              <a:t>Kvíz</a:t>
            </a:r>
            <a:r xmlns:a="http://schemas.openxmlformats.org/drawingml/2006/main">
              <a:rPr altLang="en-US" lang="sk" sz="4000">
                <a:solidFill>
                  <a:srgbClr val="ff0000"/>
                </a:solidFill>
              </a:rPr>
              <a:t> </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792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02024" y="51345"/>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sk" sz="3200">
                <a:solidFill>
                  <a:schemeClr val="tx1">
                    <a:lumMod val="65000"/>
                    <a:lumOff val="35000"/>
                  </a:schemeClr>
                </a:solidFill>
              </a:rPr>
              <a:t>Ako sa otec správal k druhému synovi, keď sa vrátil?</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sk" sz="2800">
                <a:solidFill>
                  <a:schemeClr val="tx1">
                    <a:lumMod val="65000"/>
                    <a:lumOff val="35000"/>
                  </a:schemeClr>
                </a:solidFill>
              </a:rPr>
              <a:t>① </a:t>
            </a:r>
            <a:r xmlns:a="http://schemas.openxmlformats.org/drawingml/2006/main">
              <a:rPr altLang="ko-KR" lang="sk" sz="2800">
                <a:solidFill>
                  <a:schemeClr val="tx1">
                    <a:lumMod val="65000"/>
                    <a:lumOff val="35000"/>
                  </a:schemeClr>
                </a:solidFill>
              </a:rPr>
              <a:t>Vykopol druhého syna.</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sk" sz="2800">
                <a:solidFill>
                  <a:schemeClr val="tx1">
                    <a:lumMod val="65000"/>
                    <a:lumOff val="35000"/>
                  </a:schemeClr>
                </a:solidFill>
              </a:rPr>
              <a:t>② </a:t>
            </a:r>
            <a:r xmlns:a="http://schemas.openxmlformats.org/drawingml/2006/main">
              <a:rPr altLang="ko-KR" lang="sk" sz="2800">
                <a:solidFill>
                  <a:schemeClr val="tx1">
                    <a:lumMod val="65000"/>
                    <a:lumOff val="35000"/>
                  </a:schemeClr>
                </a:solidFill>
              </a:rPr>
              <a:t>Zasiahol druhého syna.</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k" sz="2800">
                <a:solidFill>
                  <a:schemeClr val="tx1">
                    <a:lumMod val="65000"/>
                    <a:lumOff val="35000"/>
                  </a:schemeClr>
                </a:solidFill>
              </a:rPr>
              <a:t>③ </a:t>
            </a:r>
            <a:r xmlns:a="http://schemas.openxmlformats.org/drawingml/2006/main">
              <a:rPr altLang="ko-KR" lang="sk" sz="2800">
                <a:solidFill>
                  <a:schemeClr val="tx1">
                    <a:lumMod val="65000"/>
                    <a:lumOff val="35000"/>
                  </a:schemeClr>
                </a:solidFill>
              </a:rPr>
              <a:t>Druhého syna nevidel.</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k" sz="2800">
                <a:solidFill>
                  <a:schemeClr val="tx1">
                    <a:lumMod val="65000"/>
                    <a:lumOff val="35000"/>
                  </a:schemeClr>
                </a:solidFill>
              </a:rPr>
              <a:t>④ </a:t>
            </a:r>
            <a:r xmlns:a="http://schemas.openxmlformats.org/drawingml/2006/main">
              <a:rPr altLang="ko-KR" lang="sk" sz="2800">
                <a:solidFill>
                  <a:schemeClr val="tx1">
                    <a:lumMod val="65000"/>
                    <a:lumOff val="35000"/>
                  </a:schemeClr>
                </a:solidFill>
              </a:rPr>
              <a:t>Druhého syna privítal s radosťou.</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50316"/>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k" sz="2800">
                <a:solidFill>
                  <a:srgbClr val="ff0000"/>
                </a:solidFill>
              </a:rPr>
              <a:t>④ </a:t>
            </a:r>
            <a:r xmlns:a="http://schemas.openxmlformats.org/drawingml/2006/main">
              <a:rPr altLang="ko-KR" lang="sk" sz="2800">
                <a:solidFill>
                  <a:srgbClr val="ff0000"/>
                </a:solidFill>
              </a:rPr>
              <a:t>Druhého syna privítal s radosťou.</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0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sk" altLang="ko-KR" b="1">
                <a:solidFill>
                  <a:schemeClr val="tx1">
                    <a:lumMod val="50000"/>
                    <a:lumOff val="50000"/>
                  </a:schemeClr>
                </a:solidFill>
              </a:rPr>
              <a:t>Č. 81 Slovo Božie</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772982"/>
          </a:xfrm>
          <a:prstGeom prst="rect">
            <a:avLst/>
          </a:prstGeom>
          <a:noFill/>
        </p:spPr>
        <p:txBody>
          <a:bodyPr wrap="square">
            <a:spAutoFit/>
          </a:bodyPr>
          <a:lstStyle/>
          <a:p>
            <a:pPr xmlns:a="http://schemas.openxmlformats.org/drawingml/2006/main" algn="ctr">
              <a:defRPr/>
            </a:pPr>
            <a:r xmlns:a="http://schemas.openxmlformats.org/drawingml/2006/main">
              <a:rPr lang="sk" altLang="ko-KR" sz="4400"/>
              <a:t>Dlžník, ktorý dlžil desaťtisíc talentov</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7" name="그림 6"/>
          <p:cNvPicPr>
            <a:picLocks noChangeAspect="1"/>
          </p:cNvPicPr>
          <p:nvPr/>
        </p:nvPicPr>
        <p:blipFill rotWithShape="1">
          <a:blip r:embed="rId8"/>
          <a:stretch>
            <a:fillRect/>
          </a:stretch>
        </p:blipFill>
        <p:spPr>
          <a:xfrm>
            <a:off x="5220072" y="1700808"/>
            <a:ext cx="3923929" cy="416994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k" sz="4000">
                <a:solidFill>
                  <a:srgbClr val="ff0000"/>
                </a:solidFill>
              </a:rPr>
              <a:t>Dnešné Slovo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87091" y="5048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105468" y="50480"/>
            <a:ext cx="983695" cy="648072"/>
          </a:xfrm>
          <a:prstGeom prst="rect">
            <a:avLst/>
          </a:prstGeom>
          <a:noFill/>
        </p:spPr>
      </p:pic>
      <p:sp>
        <p:nvSpPr>
          <p:cNvPr id="23" name="TextBox 22"/>
          <p:cNvSpPr txBox="1"/>
          <p:nvPr/>
        </p:nvSpPr>
        <p:spPr>
          <a:xfrm>
            <a:off x="539552" y="2420888"/>
            <a:ext cx="8208912" cy="1730107"/>
          </a:xfrm>
          <a:prstGeom prst="rect">
            <a:avLst/>
          </a:prstGeom>
          <a:noFill/>
        </p:spPr>
        <p:txBody>
          <a:bodyPr wrap="square">
            <a:spAutoFit/>
          </a:bodyPr>
          <a:lstStyle/>
          <a:p>
            <a:pPr xmlns:a="http://schemas.openxmlformats.org/drawingml/2006/main" lvl="0">
              <a:defRPr/>
            </a:pPr>
            <a:r xmlns:a="http://schemas.openxmlformats.org/drawingml/2006/main">
              <a:rPr altLang="ko-KR" lang="sk" sz="3600"/>
              <a:t>"Nemal si sa zľutovať nad svojím spolusluhom tak, ako som ja zmiloval nad tebou?"</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sk" sz="2800">
                <a:solidFill>
                  <a:schemeClr val="tx1">
                    <a:lumMod val="65000"/>
                    <a:lumOff val="35000"/>
                  </a:schemeClr>
                </a:solidFill>
              </a:rPr>
              <a:t>Matúš</a:t>
            </a:r>
            <a:r xmlns:a="http://schemas.openxmlformats.org/drawingml/2006/main">
              <a:rPr altLang="en-US" lang="sk" sz="2800">
                <a:solidFill>
                  <a:schemeClr val="tx1">
                    <a:lumMod val="65000"/>
                    <a:lumOff val="35000"/>
                  </a:schemeClr>
                </a:solidFill>
              </a:rPr>
              <a:t> </a:t>
            </a:r>
            <a:r xmlns:a="http://schemas.openxmlformats.org/drawingml/2006/main">
              <a:rPr altLang="ko-KR" lang="sk" sz="2800">
                <a:solidFill>
                  <a:schemeClr val="tx1">
                    <a:lumMod val="65000"/>
                    <a:lumOff val="35000"/>
                  </a:schemeClr>
                </a:solidFill>
              </a:rPr>
              <a:t>18:</a:t>
            </a:r>
            <a:r xmlns:a="http://schemas.openxmlformats.org/drawingml/2006/main">
              <a:rPr altLang="en-US" lang="sk" sz="2800">
                <a:solidFill>
                  <a:schemeClr val="tx1">
                    <a:lumMod val="65000"/>
                    <a:lumOff val="35000"/>
                  </a:schemeClr>
                </a:solidFill>
              </a:rPr>
              <a:t> </a:t>
            </a:r>
            <a:r xmlns:a="http://schemas.openxmlformats.org/drawingml/2006/main">
              <a:rPr altLang="ko-KR" lang="sk" sz="2800">
                <a:solidFill>
                  <a:schemeClr val="tx1">
                    <a:lumMod val="65000"/>
                    <a:lumOff val="35000"/>
                  </a:schemeClr>
                </a:solidFill>
              </a:rPr>
              <a:t>33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35583" y="5325432"/>
            <a:ext cx="9053611" cy="1549713"/>
          </a:xfrm>
          <a:prstGeom prst="rect">
            <a:avLst/>
          </a:prstGeom>
          <a:noFill/>
        </p:spPr>
        <p:txBody>
          <a:bodyPr wrap="square">
            <a:spAutoFit/>
          </a:bodyPr>
          <a:lstStyle/>
          <a:p>
            <a:pPr xmlns:a="http://schemas.openxmlformats.org/drawingml/2006/main" lvl="0">
              <a:defRPr/>
            </a:pPr>
            <a:r xmlns:a="http://schemas.openxmlformats.org/drawingml/2006/main">
              <a:rPr lang="sk" altLang="ko-KR" sz="3200">
                <a:solidFill>
                  <a:schemeClr val="tx1">
                    <a:lumMod val="65000"/>
                    <a:lumOff val="35000"/>
                  </a:schemeClr>
                </a:solidFill>
              </a:rPr>
              <a:t>Bol istý muž, ktorý dlžil kráľovi desaťtisíc talentov. Kráľ sa nad mužom zľutoval, dlh zrušil.</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9512" y="5042118"/>
            <a:ext cx="9134632" cy="1794927"/>
          </a:xfrm>
          <a:prstGeom prst="rect">
            <a:avLst/>
          </a:prstGeom>
          <a:noFill/>
        </p:spPr>
        <p:txBody>
          <a:bodyPr wrap="square">
            <a:spAutoFit/>
          </a:bodyPr>
          <a:lstStyle/>
          <a:p>
            <a:pPr xmlns:a="http://schemas.openxmlformats.org/drawingml/2006/main" lvl="0">
              <a:defRPr/>
            </a:pPr>
            <a:r xmlns:a="http://schemas.openxmlformats.org/drawingml/2006/main">
              <a:rPr lang="sk" altLang="ko-KR" sz="2800">
                <a:solidFill>
                  <a:schemeClr val="tx1">
                    <a:lumMod val="65000"/>
                    <a:lumOff val="35000"/>
                  </a:schemeClr>
                </a:solidFill>
              </a:rPr>
              <a:t>Ale keď ten muž vyšiel, našiel jedného zo svojich spolusluhov, ktorý mu bol dlžný sto denárov. Chytil ho a hneval sa naňho. "Vráť mi, čo mi dlhuješ!"</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123728" y="0"/>
            <a:ext cx="4948990" cy="50131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32542" y="5270148"/>
            <a:ext cx="9078915" cy="1557372"/>
          </a:xfrm>
          <a:prstGeom prst="rect">
            <a:avLst/>
          </a:prstGeom>
          <a:noFill/>
        </p:spPr>
        <p:txBody>
          <a:bodyPr wrap="square">
            <a:spAutoFit/>
          </a:bodyPr>
          <a:lstStyle/>
          <a:p>
            <a:pPr xmlns:a="http://schemas.openxmlformats.org/drawingml/2006/main" lvl="0">
              <a:defRPr/>
            </a:pPr>
            <a:r xmlns:a="http://schemas.openxmlformats.org/drawingml/2006/main">
              <a:rPr altLang="ko-KR" lang="sk" sz="3200">
                <a:solidFill>
                  <a:schemeClr val="tx1">
                    <a:lumMod val="65000"/>
                    <a:lumOff val="35000"/>
                  </a:schemeClr>
                </a:solidFill>
              </a:rPr>
              <a:t>A svojho spolusluhu uvrhol do väzenia. Túto správu počul kráľ od svojho druhého sluhu.</a:t>
            </a:r>
            <a:endParaRPr xmlns:a="http://schemas.openxmlformats.org/drawingml/2006/main" altLang="en-US" lang="ko-KR" sz="3200">
              <a:solidFill>
                <a:schemeClr val="tx1">
                  <a:lumMod val="65000"/>
                  <a:lumOff val="35000"/>
                </a:schemeClr>
              </a:solidFill>
            </a:endParaRPr>
          </a:p>
        </p:txBody>
      </p:sp>
      <p:pic>
        <p:nvPicPr>
          <p:cNvPr id="2" name="그림 1"/>
          <p:cNvPicPr>
            <a:picLocks noChangeAspect="1"/>
          </p:cNvPicPr>
          <p:nvPr/>
        </p:nvPicPr>
        <p:blipFill rotWithShape="1">
          <a:blip r:embed="rId3"/>
          <a:srcRect b="9" l="263" r="157" t="319"/>
          <a:stretch>
            <a:fillRect/>
          </a:stretch>
        </p:blipFill>
        <p:spPr>
          <a:xfrm>
            <a:off x="0" y="692696"/>
            <a:ext cx="9144000" cy="41764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8946" y="5042118"/>
            <a:ext cx="9134646" cy="1794927"/>
          </a:xfrm>
          <a:prstGeom prst="rect">
            <a:avLst/>
          </a:prstGeom>
          <a:noFill/>
        </p:spPr>
        <p:txBody>
          <a:bodyPr wrap="square">
            <a:spAutoFit/>
          </a:bodyPr>
          <a:lstStyle/>
          <a:p>
            <a:pPr xmlns:a="http://schemas.openxmlformats.org/drawingml/2006/main" lvl="0">
              <a:defRPr/>
            </a:pPr>
            <a:r xmlns:a="http://schemas.openxmlformats.org/drawingml/2006/main">
              <a:rPr lang="sk" altLang="ko-KR" sz="2800">
                <a:solidFill>
                  <a:schemeClr val="tx1">
                    <a:lumMod val="65000"/>
                    <a:lumOff val="35000"/>
                  </a:schemeClr>
                </a:solidFill>
              </a:rPr>
              <a:t>Potom sa kráľ nahneval a zavolal sluhu späť. „Zrušil som celý tvoj dlh, pretože si ma o to prosil. Nemal si sa zľutovať nad svojimi spolusluhami tak, ako som ja zmiloval nad tebou?"</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2411760" y="1"/>
            <a:ext cx="4125792" cy="50131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762" y="5805264"/>
            <a:ext cx="9107238" cy="954107"/>
          </a:xfrm>
          <a:prstGeom prst="rect">
            <a:avLst/>
          </a:prstGeom>
          <a:noFill/>
        </p:spPr>
        <p:txBody>
          <a:bodyPr wrap="square">
            <a:spAutoFit/>
          </a:bodyPr>
          <a:lstStyle/>
          <a:p>
            <a:pPr xmlns:a="http://schemas.openxmlformats.org/drawingml/2006/main" lvl="0">
              <a:defRPr/>
            </a:pPr>
            <a:r xmlns:a="http://schemas.openxmlformats.org/drawingml/2006/main">
              <a:rPr lang="sk" altLang="ko-KR" sz="2800">
                <a:solidFill>
                  <a:schemeClr val="tx1">
                    <a:lumMod val="65000"/>
                    <a:lumOff val="35000"/>
                  </a:schemeClr>
                </a:solidFill>
              </a:rPr>
              <a:t>Ježiš povedal: „Ako vám náš nebeský Otec odpustil, aj vy by ste si mali odpúšťať navzájom.</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31072" y="0"/>
            <a:ext cx="9144000" cy="574996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k" sz="4000"/>
              <a:t>Dnešná lekcia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9015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112603"/>
            <a:ext cx="983695" cy="648072"/>
          </a:xfrm>
          <a:prstGeom prst="rect">
            <a:avLst/>
          </a:prstGeom>
          <a:noFill/>
        </p:spPr>
      </p:pic>
      <p:sp>
        <p:nvSpPr>
          <p:cNvPr id="17" name="TextBox 16"/>
          <p:cNvSpPr txBox="1"/>
          <p:nvPr/>
        </p:nvSpPr>
        <p:spPr>
          <a:xfrm>
            <a:off x="380230" y="1124744"/>
            <a:ext cx="8352928" cy="4474051"/>
          </a:xfrm>
          <a:prstGeom prst="rect">
            <a:avLst/>
          </a:prstGeom>
          <a:noFill/>
        </p:spPr>
        <p:txBody>
          <a:bodyPr wrap="square">
            <a:spAutoFit/>
          </a:bodyPr>
          <a:lstStyle/>
          <a:p>
            <a:pPr xmlns:a="http://schemas.openxmlformats.org/drawingml/2006/main" algn="ctr">
              <a:defRPr/>
            </a:pPr>
            <a:r xmlns:a="http://schemas.openxmlformats.org/drawingml/2006/main">
              <a:rPr altLang="ko-KR" lang="sk" sz="3200">
                <a:solidFill>
                  <a:schemeClr val="tx1">
                    <a:lumMod val="65000"/>
                    <a:lumOff val="35000"/>
                  </a:schemeClr>
                </a:solidFill>
              </a:rPr>
              <a:t>Sluha bol zbavený veľkého dlhu desaťtisíc talentov.</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k" sz="3200">
                <a:solidFill>
                  <a:schemeClr val="tx1">
                    <a:lumMod val="65000"/>
                    <a:lumOff val="35000"/>
                  </a:schemeClr>
                </a:solidFill>
              </a:rPr>
              <a:t>Neodpustil však svojmu spolusluhovi, ktorý mu bol dlžný sto denárov.</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k" sz="3200">
                <a:solidFill>
                  <a:schemeClr val="tx1">
                    <a:lumMod val="65000"/>
                    <a:lumOff val="35000"/>
                  </a:schemeClr>
                </a:solidFill>
              </a:rPr>
              <a:t>Toto je nevďačný postoj.</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k" sz="3200">
                <a:solidFill>
                  <a:schemeClr val="tx1">
                    <a:lumMod val="65000"/>
                    <a:lumOff val="35000"/>
                  </a:schemeClr>
                </a:solidFill>
              </a:rPr>
              <a:t>Aj nám bolo odpustené a spasení milosťou skrze Ježiša.</a:t>
            </a:r>
            <a:r xmlns:a="http://schemas.openxmlformats.org/drawingml/2006/main">
              <a:rPr altLang="en-US" lang="sk" sz="3200">
                <a:solidFill>
                  <a:schemeClr val="tx1">
                    <a:lumMod val="65000"/>
                    <a:lumOff val="35000"/>
                  </a:schemeClr>
                </a:solidFill>
              </a:rPr>
              <a:t> </a:t>
            </a:r>
            <a:r xmlns:a="http://schemas.openxmlformats.org/drawingml/2006/main">
              <a:rPr altLang="ko-KR" lang="sk" sz="3200">
                <a:solidFill>
                  <a:schemeClr val="tx1">
                    <a:lumMod val="65000"/>
                    <a:lumOff val="35000"/>
                  </a:schemeClr>
                </a:solidFill>
              </a:rPr>
              <a:t>Ak nezabudneme na túto milosť, musíme odpustiť tým, ktorí nám urobili zle.</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0471" y="204846"/>
            <a:ext cx="4053592" cy="574299"/>
          </a:xfrm>
          <a:prstGeom prst="rect">
            <a:avLst/>
          </a:prstGeom>
          <a:noFill/>
        </p:spPr>
        <p:txBody>
          <a:bodyPr wrap="square">
            <a:spAutoFit/>
          </a:bodyPr>
          <a:lstStyle/>
          <a:p>
            <a:pPr xmlns:a="http://schemas.openxmlformats.org/drawingml/2006/main" algn="ctr">
              <a:defRPr/>
            </a:pPr>
            <a:r xmlns:a="http://schemas.openxmlformats.org/drawingml/2006/main">
              <a:rPr altLang="ko-KR" lang="sk" sz="3200"/>
              <a:t>Kto je Ježiš?</a:t>
            </a:r>
            <a:r xmlns:a="http://schemas.openxmlformats.org/drawingml/2006/main">
              <a:rPr altLang="en-US" lang="sk"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sk" sz="3600">
                <a:solidFill>
                  <a:srgbClr val="0070c0"/>
                </a:solidFill>
              </a:rPr>
              <a:t>Ježiš je..</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altLang="ko-KR" lang="sk" sz="3600">
                <a:solidFill>
                  <a:schemeClr val="tx1">
                    <a:lumMod val="65000"/>
                    <a:lumOff val="35000"/>
                  </a:schemeClr>
                </a:solidFill>
              </a:rPr>
              <a:t>Ježiš je ten, ktorý nám odpúšťa a miluje nás až do konca.</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sk" sz="4000">
                <a:solidFill>
                  <a:srgbClr val="ff0000"/>
                </a:solidFill>
              </a:rPr>
              <a:t>Dnešný kvíz</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8062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04688" y="61465"/>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sk" sz="3200">
                <a:solidFill>
                  <a:schemeClr val="tx1">
                    <a:lumMod val="65000"/>
                    <a:lumOff val="35000"/>
                  </a:schemeClr>
                </a:solidFill>
              </a:rPr>
              <a:t>Koľko peňazí mu odpísal kráľ??</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sk" sz="2800">
                <a:solidFill>
                  <a:schemeClr val="tx1">
                    <a:lumMod val="65000"/>
                    <a:lumOff val="35000"/>
                  </a:schemeClr>
                </a:solidFill>
              </a:rPr>
              <a:t>① </a:t>
            </a:r>
            <a:r xmlns:a="http://schemas.openxmlformats.org/drawingml/2006/main">
              <a:rPr altLang="ko-KR" lang="sk" sz="2800">
                <a:solidFill>
                  <a:schemeClr val="tx1">
                    <a:lumMod val="65000"/>
                    <a:lumOff val="35000"/>
                  </a:schemeClr>
                </a:solidFill>
              </a:rPr>
              <a:t>sto denárov</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sk" sz="2800">
                <a:solidFill>
                  <a:schemeClr val="tx1">
                    <a:lumMod val="65000"/>
                    <a:lumOff val="35000"/>
                  </a:schemeClr>
                </a:solidFill>
              </a:rPr>
              <a:t>② </a:t>
            </a:r>
            <a:r xmlns:a="http://schemas.openxmlformats.org/drawingml/2006/main">
              <a:rPr altLang="ko-KR" lang="sk" sz="2800">
                <a:solidFill>
                  <a:schemeClr val="tx1">
                    <a:lumMod val="65000"/>
                    <a:lumOff val="35000"/>
                  </a:schemeClr>
                </a:solidFill>
              </a:rPr>
              <a:t>dvesto denárov</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k" sz="2800">
                <a:solidFill>
                  <a:schemeClr val="tx1">
                    <a:lumMod val="65000"/>
                    <a:lumOff val="35000"/>
                  </a:schemeClr>
                </a:solidFill>
              </a:rPr>
              <a:t>③ </a:t>
            </a:r>
            <a:r xmlns:a="http://schemas.openxmlformats.org/drawingml/2006/main">
              <a:rPr altLang="ko-KR" lang="sk" sz="2800">
                <a:solidFill>
                  <a:schemeClr val="tx1">
                    <a:lumMod val="65000"/>
                    <a:lumOff val="35000"/>
                  </a:schemeClr>
                </a:solidFill>
              </a:rPr>
              <a:t>sto talentov</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k" sz="2800">
                <a:solidFill>
                  <a:schemeClr val="tx1">
                    <a:lumMod val="65000"/>
                    <a:lumOff val="35000"/>
                  </a:schemeClr>
                </a:solidFill>
              </a:rPr>
              <a:t>④ </a:t>
            </a:r>
            <a:r xmlns:a="http://schemas.openxmlformats.org/drawingml/2006/main">
              <a:rPr altLang="ko-KR" lang="sk" sz="2800">
                <a:solidFill>
                  <a:schemeClr val="tx1">
                    <a:lumMod val="65000"/>
                    <a:lumOff val="35000"/>
                  </a:schemeClr>
                </a:solidFill>
              </a:rPr>
              <a:t>desaťtisíc talentov</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k" sz="2800">
                <a:solidFill>
                  <a:srgbClr val="ff0000"/>
                </a:solidFill>
              </a:rPr>
              <a:t>④ </a:t>
            </a:r>
            <a:r xmlns:a="http://schemas.openxmlformats.org/drawingml/2006/main">
              <a:rPr altLang="ko-KR" lang="sk" sz="2800">
                <a:solidFill>
                  <a:srgbClr val="ff0000"/>
                </a:solidFill>
              </a:rPr>
              <a:t>desaťtisíc talentov</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k" sz="4000"/>
              <a:t>Dnešné Slovo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8782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64112"/>
            <a:ext cx="983695" cy="648072"/>
          </a:xfrm>
          <a:prstGeom prst="rect">
            <a:avLst/>
          </a:prstGeom>
          <a:noFill/>
        </p:spPr>
      </p:pic>
      <p:sp>
        <p:nvSpPr>
          <p:cNvPr id="23" name="TextBox 22"/>
          <p:cNvSpPr txBox="1"/>
          <p:nvPr/>
        </p:nvSpPr>
        <p:spPr>
          <a:xfrm>
            <a:off x="539552" y="1646798"/>
            <a:ext cx="8208912" cy="2523247"/>
          </a:xfrm>
          <a:prstGeom prst="rect">
            <a:avLst/>
          </a:prstGeom>
          <a:noFill/>
        </p:spPr>
        <p:txBody>
          <a:bodyPr wrap="square">
            <a:spAutoFit/>
          </a:bodyPr>
          <a:lstStyle/>
          <a:p>
            <a:pPr xmlns:a="http://schemas.openxmlformats.org/drawingml/2006/main" lvl="0">
              <a:defRPr/>
            </a:pPr>
            <a:r xmlns:a="http://schemas.openxmlformats.org/drawingml/2006/main">
              <a:rPr altLang="ko-KR" lang="sk" sz="4000"/>
              <a:t>Lebo tento môj syn bol mŕtvy a ožil; stratil sa a našiel sa.“ Začali teda oslavovať.</a:t>
            </a:r>
            <a:endParaRPr xmlns:a="http://schemas.openxmlformats.org/drawingml/2006/main" altLang="en-US" lang="ko-KR" sz="40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sk" sz="2800">
                <a:solidFill>
                  <a:schemeClr val="tx1">
                    <a:lumMod val="65000"/>
                    <a:lumOff val="35000"/>
                  </a:schemeClr>
                </a:solidFill>
              </a:rPr>
              <a:t>Luke</a:t>
            </a:r>
            <a:r xmlns:a="http://schemas.openxmlformats.org/drawingml/2006/main">
              <a:rPr altLang="en-US" lang="sk" sz="2800">
                <a:solidFill>
                  <a:schemeClr val="tx1">
                    <a:lumMod val="65000"/>
                    <a:lumOff val="35000"/>
                  </a:schemeClr>
                </a:solidFill>
              </a:rPr>
              <a:t> </a:t>
            </a:r>
            <a:r xmlns:a="http://schemas.openxmlformats.org/drawingml/2006/main">
              <a:rPr altLang="ko-KR" lang="sk" sz="2800">
                <a:solidFill>
                  <a:schemeClr val="tx1">
                    <a:lumMod val="65000"/>
                    <a:lumOff val="35000"/>
                  </a:schemeClr>
                </a:solidFill>
              </a:rPr>
              <a:t>15:24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k" sz="4000">
                <a:solidFill>
                  <a:srgbClr val="ff0000"/>
                </a:solidFill>
              </a:rPr>
              <a:t>Dnešné Slovo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87091" y="5048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105468" y="50480"/>
            <a:ext cx="983695" cy="648072"/>
          </a:xfrm>
          <a:prstGeom prst="rect">
            <a:avLst/>
          </a:prstGeom>
          <a:noFill/>
        </p:spPr>
      </p:pic>
      <p:sp>
        <p:nvSpPr>
          <p:cNvPr id="23" name="TextBox 22"/>
          <p:cNvSpPr txBox="1"/>
          <p:nvPr/>
        </p:nvSpPr>
        <p:spPr>
          <a:xfrm>
            <a:off x="539552" y="2420888"/>
            <a:ext cx="8208912" cy="1730107"/>
          </a:xfrm>
          <a:prstGeom prst="rect">
            <a:avLst/>
          </a:prstGeom>
          <a:noFill/>
        </p:spPr>
        <p:txBody>
          <a:bodyPr wrap="square">
            <a:spAutoFit/>
          </a:bodyPr>
          <a:lstStyle/>
          <a:p>
            <a:pPr xmlns:a="http://schemas.openxmlformats.org/drawingml/2006/main" lvl="0">
              <a:defRPr/>
            </a:pPr>
            <a:r xmlns:a="http://schemas.openxmlformats.org/drawingml/2006/main">
              <a:rPr altLang="ko-KR" lang="sk" sz="3600"/>
              <a:t>"Nemal si sa zľutovať nad svojím spolusluhom tak, ako som ja zmiloval nad tebou?"</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sk" sz="2800">
                <a:solidFill>
                  <a:schemeClr val="tx1">
                    <a:lumMod val="65000"/>
                    <a:lumOff val="35000"/>
                  </a:schemeClr>
                </a:solidFill>
              </a:rPr>
              <a:t>Matúš</a:t>
            </a:r>
            <a:r xmlns:a="http://schemas.openxmlformats.org/drawingml/2006/main">
              <a:rPr altLang="en-US" lang="sk" sz="2800">
                <a:solidFill>
                  <a:schemeClr val="tx1">
                    <a:lumMod val="65000"/>
                    <a:lumOff val="35000"/>
                  </a:schemeClr>
                </a:solidFill>
              </a:rPr>
              <a:t> </a:t>
            </a:r>
            <a:r xmlns:a="http://schemas.openxmlformats.org/drawingml/2006/main">
              <a:rPr altLang="ko-KR" lang="sk" sz="2800">
                <a:solidFill>
                  <a:schemeClr val="tx1">
                    <a:lumMod val="65000"/>
                    <a:lumOff val="35000"/>
                  </a:schemeClr>
                </a:solidFill>
              </a:rPr>
              <a:t>18:</a:t>
            </a:r>
            <a:r xmlns:a="http://schemas.openxmlformats.org/drawingml/2006/main">
              <a:rPr altLang="en-US" lang="sk" sz="2800">
                <a:solidFill>
                  <a:schemeClr val="tx1">
                    <a:lumMod val="65000"/>
                    <a:lumOff val="35000"/>
                  </a:schemeClr>
                </a:solidFill>
              </a:rPr>
              <a:t> </a:t>
            </a:r>
            <a:r xmlns:a="http://schemas.openxmlformats.org/drawingml/2006/main">
              <a:rPr altLang="ko-KR" lang="sk" sz="2800">
                <a:solidFill>
                  <a:schemeClr val="tx1">
                    <a:lumMod val="65000"/>
                    <a:lumOff val="35000"/>
                  </a:schemeClr>
                </a:solidFill>
              </a:rPr>
              <a:t>33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sk" altLang="ko-KR" b="1">
                <a:solidFill>
                  <a:schemeClr val="tx1">
                    <a:lumMod val="50000"/>
                    <a:lumOff val="50000"/>
                  </a:schemeClr>
                </a:solidFill>
              </a:rPr>
              <a:t>Č. 82 Slovo Božie</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26121" y="1954205"/>
            <a:ext cx="3931114" cy="2092014"/>
          </a:xfrm>
          <a:prstGeom prst="rect">
            <a:avLst/>
          </a:prstGeom>
          <a:noFill/>
        </p:spPr>
        <p:txBody>
          <a:bodyPr wrap="square">
            <a:spAutoFit/>
          </a:bodyPr>
          <a:lstStyle/>
          <a:p>
            <a:pPr xmlns:a="http://schemas.openxmlformats.org/drawingml/2006/main" algn="ctr">
              <a:defRPr/>
            </a:pPr>
            <a:r xmlns:a="http://schemas.openxmlformats.org/drawingml/2006/main">
              <a:rPr lang="sk" altLang="ko-KR" sz="4400"/>
              <a:t>Hosanna Synovi Dávidovmu!</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139953" y="2060849"/>
            <a:ext cx="5016398" cy="380821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k" sz="4000">
                <a:solidFill>
                  <a:srgbClr val="ff0000"/>
                </a:solidFill>
              </a:rPr>
              <a:t>Dnešné Slovo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5355" y="238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467544" y="1052736"/>
            <a:ext cx="8208912" cy="3384009"/>
          </a:xfrm>
          <a:prstGeom prst="rect">
            <a:avLst/>
          </a:prstGeom>
          <a:noFill/>
        </p:spPr>
        <p:txBody>
          <a:bodyPr wrap="square">
            <a:spAutoFit/>
          </a:bodyPr>
          <a:lstStyle/>
          <a:p>
            <a:pPr xmlns:a="http://schemas.openxmlformats.org/drawingml/2006/main" lvl="0">
              <a:defRPr/>
            </a:pPr>
            <a:r xmlns:a="http://schemas.openxmlformats.org/drawingml/2006/main">
              <a:rPr altLang="ko-KR" lang="sk" sz="3600"/>
              <a:t>Zástupy, ktoré išli pred ním a tie, ktoré ho nasledovali, kričali: Hosanna Synovi Dávidovmu! "Požehnaný, ktorý prichádza v mene Pánovom!" "Hosanna na výsostiach!"</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sk" sz="2800">
                <a:solidFill>
                  <a:schemeClr val="tx1">
                    <a:lumMod val="65000"/>
                    <a:lumOff val="35000"/>
                  </a:schemeClr>
                </a:solidFill>
              </a:rPr>
              <a:t>Matúš</a:t>
            </a:r>
            <a:r xmlns:a="http://schemas.openxmlformats.org/drawingml/2006/main">
              <a:rPr altLang="en-US" lang="sk" sz="2800">
                <a:solidFill>
                  <a:schemeClr val="tx1">
                    <a:lumMod val="65000"/>
                    <a:lumOff val="35000"/>
                  </a:schemeClr>
                </a:solidFill>
              </a:rPr>
              <a:t> </a:t>
            </a:r>
            <a:r xmlns:a="http://schemas.openxmlformats.org/drawingml/2006/main">
              <a:rPr altLang="ko-KR" lang="sk" sz="2800">
                <a:solidFill>
                  <a:schemeClr val="tx1">
                    <a:lumMod val="65000"/>
                    <a:lumOff val="35000"/>
                  </a:schemeClr>
                </a:solidFill>
              </a:rPr>
              <a:t>21:9</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9512" y="5445224"/>
            <a:ext cx="9053611" cy="1277521"/>
          </a:xfrm>
          <a:prstGeom prst="rect">
            <a:avLst/>
          </a:prstGeom>
          <a:noFill/>
        </p:spPr>
        <p:txBody>
          <a:bodyPr wrap="square">
            <a:spAutoFit/>
          </a:bodyPr>
          <a:lstStyle/>
          <a:p>
            <a:pPr xmlns:a="http://schemas.openxmlformats.org/drawingml/2006/main" lvl="0">
              <a:defRPr/>
            </a:pPr>
            <a:r xmlns:a="http://schemas.openxmlformats.org/drawingml/2006/main">
              <a:rPr lang="sk" altLang="ko-KR" sz="2600">
                <a:solidFill>
                  <a:schemeClr val="tx1">
                    <a:lumMod val="65000"/>
                    <a:lumOff val="35000"/>
                  </a:schemeClr>
                </a:solidFill>
              </a:rPr>
              <a:t>Keď sa Ježiš priblížil k Jeruzalemu, poslal dvoch učeníkov so slovami: „Choďte do dediny a nájdete oslicu s osliakom pri nej. Rozviažte ich a prineste mi ich."</a:t>
            </a:r>
            <a:endParaRPr xmlns:a="http://schemas.openxmlformats.org/drawingml/2006/main" lang="ko-KR" altLang="en-US" sz="26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99392"/>
            <a:ext cx="9144000" cy="537321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805264"/>
            <a:ext cx="9134632" cy="1077218"/>
          </a:xfrm>
          <a:prstGeom prst="rect">
            <a:avLst/>
          </a:prstGeom>
          <a:noFill/>
        </p:spPr>
        <p:txBody>
          <a:bodyPr wrap="square">
            <a:spAutoFit/>
          </a:bodyPr>
          <a:lstStyle/>
          <a:p>
            <a:pPr xmlns:a="http://schemas.openxmlformats.org/drawingml/2006/main" lvl="0">
              <a:defRPr/>
            </a:pPr>
            <a:r xmlns:a="http://schemas.openxmlformats.org/drawingml/2006/main">
              <a:rPr lang="sk" altLang="ko-KR" sz="3200">
                <a:solidFill>
                  <a:schemeClr val="tx1">
                    <a:lumMod val="65000"/>
                    <a:lumOff val="35000"/>
                  </a:schemeClr>
                </a:solidFill>
              </a:rPr>
              <a:t>Dvaja učeníci vošli do dediny a urobili, ako im Ježiš prikázal.</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8052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078915" cy="954107"/>
          </a:xfrm>
          <a:prstGeom prst="rect">
            <a:avLst/>
          </a:prstGeom>
          <a:noFill/>
        </p:spPr>
        <p:txBody>
          <a:bodyPr wrap="square">
            <a:spAutoFit/>
          </a:bodyPr>
          <a:lstStyle/>
          <a:p>
            <a:pPr xmlns:a="http://schemas.openxmlformats.org/drawingml/2006/main" lvl="0">
              <a:defRPr/>
            </a:pPr>
            <a:r xmlns:a="http://schemas.openxmlformats.org/drawingml/2006/main">
              <a:rPr lang="sk" altLang="ko-KR" sz="2800">
                <a:solidFill>
                  <a:schemeClr val="tx1">
                    <a:lumMod val="65000"/>
                    <a:lumOff val="35000"/>
                  </a:schemeClr>
                </a:solidFill>
              </a:rPr>
              <a:t>Našli somára. "Pán ich potrebuje." Potom ich majiteľ hneď poslal.</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3"/>
          <a:stretch>
            <a:fillRect/>
          </a:stretch>
        </p:blipFill>
        <p:spPr>
          <a:xfrm>
            <a:off x="0" y="1"/>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3581" y="5460781"/>
            <a:ext cx="9134646" cy="1384995"/>
          </a:xfrm>
          <a:prstGeom prst="rect">
            <a:avLst/>
          </a:prstGeom>
          <a:noFill/>
        </p:spPr>
        <p:txBody>
          <a:bodyPr wrap="square">
            <a:spAutoFit/>
          </a:bodyPr>
          <a:lstStyle/>
          <a:p>
            <a:pPr xmlns:a="http://schemas.openxmlformats.org/drawingml/2006/main" lvl="0">
              <a:defRPr/>
            </a:pPr>
            <a:r xmlns:a="http://schemas.openxmlformats.org/drawingml/2006/main">
              <a:rPr lang="sk" altLang="ko-KR" sz="2800">
                <a:solidFill>
                  <a:schemeClr val="tx1">
                    <a:lumMod val="65000"/>
                    <a:lumOff val="35000"/>
                  </a:schemeClr>
                </a:solidFill>
              </a:rPr>
              <a:t>Ježiš si sadol na osliatko a vošiel do Jeruzalema. Zástupy, ktoré išli pred ním a kričali: Hosanna Synovi Dávidovmu!</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46078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762" y="5025831"/>
            <a:ext cx="9107238" cy="1792163"/>
          </a:xfrm>
          <a:prstGeom prst="rect">
            <a:avLst/>
          </a:prstGeom>
          <a:noFill/>
        </p:spPr>
        <p:txBody>
          <a:bodyPr wrap="square">
            <a:spAutoFit/>
          </a:bodyPr>
          <a:lstStyle/>
          <a:p>
            <a:pPr xmlns:a="http://schemas.openxmlformats.org/drawingml/2006/main" lvl="0">
              <a:defRPr/>
            </a:pPr>
            <a:r xmlns:a="http://schemas.openxmlformats.org/drawingml/2006/main">
              <a:rPr lang="sk" altLang="ko-KR" sz="2800">
                <a:solidFill>
                  <a:schemeClr val="tx1">
                    <a:lumMod val="65000"/>
                    <a:lumOff val="35000"/>
                  </a:schemeClr>
                </a:solidFill>
              </a:rPr>
              <a:t>Skutočnosť, že Ježiš jazdil na oslíkovi a že ho davy vítali, sa diala podľa zaznamenaného proroctva Biblie. Nikto však o tom nevedel.</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3695"/>
            <a:ext cx="9144000" cy="486546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k" sz="4000">
                <a:solidFill>
                  <a:srgbClr val="ff0000"/>
                </a:solidFill>
              </a:rPr>
              <a:t>Dnešná lekcia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54212"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82696"/>
            <a:ext cx="983695" cy="648072"/>
          </a:xfrm>
          <a:prstGeom prst="rect">
            <a:avLst/>
          </a:prstGeom>
          <a:noFill/>
        </p:spPr>
      </p:pic>
      <p:sp>
        <p:nvSpPr>
          <p:cNvPr id="17" name="TextBox 16"/>
          <p:cNvSpPr txBox="1"/>
          <p:nvPr/>
        </p:nvSpPr>
        <p:spPr>
          <a:xfrm>
            <a:off x="380230" y="1124744"/>
            <a:ext cx="8352928" cy="3988276"/>
          </a:xfrm>
          <a:prstGeom prst="rect">
            <a:avLst/>
          </a:prstGeom>
          <a:noFill/>
        </p:spPr>
        <p:txBody>
          <a:bodyPr wrap="square">
            <a:spAutoFit/>
          </a:bodyPr>
          <a:lstStyle/>
          <a:p>
            <a:pPr xmlns:a="http://schemas.openxmlformats.org/drawingml/2006/main" algn="ctr">
              <a:defRPr/>
            </a:pPr>
            <a:r xmlns:a="http://schemas.openxmlformats.org/drawingml/2006/main">
              <a:rPr altLang="ko-KR" lang="sk" sz="3200">
                <a:solidFill>
                  <a:schemeClr val="tx1">
                    <a:lumMod val="65000"/>
                    <a:lumOff val="35000"/>
                  </a:schemeClr>
                </a:solidFill>
              </a:rPr>
              <a:t>„Ježiš jazdil na žriebäti osla a zástupy kričali:</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k" sz="3200">
                <a:solidFill>
                  <a:schemeClr val="tx1">
                    <a:lumMod val="65000"/>
                    <a:lumOff val="35000"/>
                  </a:schemeClr>
                </a:solidFill>
              </a:rPr>
              <a:t>'Hosanna Synovi Dávidovmu!'</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k" sz="3200">
                <a:solidFill>
                  <a:schemeClr val="tx1">
                    <a:lumMod val="65000"/>
                    <a:lumOff val="35000"/>
                  </a:schemeClr>
                </a:solidFill>
              </a:rPr>
              <a:t>Všetci boli prorokovaní v Biblii.</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k" sz="3200">
                <a:solidFill>
                  <a:schemeClr val="tx1">
                    <a:lumMod val="65000"/>
                    <a:lumOff val="35000"/>
                  </a:schemeClr>
                </a:solidFill>
              </a:rPr>
              <a:t>Ježiš žil v poslušnosti,</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k" sz="3200">
                <a:solidFill>
                  <a:schemeClr val="tx1">
                    <a:lumMod val="65000"/>
                    <a:lumOff val="35000"/>
                  </a:schemeClr>
                </a:solidFill>
              </a:rPr>
              <a:t>ako bolo napísané v Biblii.</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k" sz="3200">
                <a:solidFill>
                  <a:schemeClr val="tx1">
                    <a:lumMod val="65000"/>
                    <a:lumOff val="35000"/>
                  </a:schemeClr>
                </a:solidFill>
              </a:rPr>
              <a:t>My, ktorí nasledujeme Ježiša, musíme tiež poslúchať</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k" sz="3200">
                <a:solidFill>
                  <a:schemeClr val="tx1">
                    <a:lumMod val="65000"/>
                    <a:lumOff val="35000"/>
                  </a:schemeClr>
                </a:solidFill>
              </a:rPr>
              <a:t>Božie slovo dôkladne.</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2916" y="173894"/>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sk" sz="3200">
                <a:solidFill>
                  <a:srgbClr val="ff0000"/>
                </a:solidFill>
              </a:rPr>
              <a:t>kto je Ježiš?</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28184" y="864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4224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sk" sz="3600">
                <a:solidFill>
                  <a:srgbClr val="0070c0"/>
                </a:solidFill>
              </a:rPr>
              <a:t>Ježiš je..</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altLang="ko-KR" lang="sk" sz="3600">
                <a:solidFill>
                  <a:schemeClr val="tx1">
                    <a:lumMod val="65000"/>
                    <a:lumOff val="35000"/>
                  </a:schemeClr>
                </a:solidFill>
              </a:rPr>
              <a:t>Ježiš je náš kráľ hodný chvály a slávy.</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4" name="TextBox 3"/>
          <p:cNvSpPr txBox="1"/>
          <p:nvPr/>
        </p:nvSpPr>
        <p:spPr>
          <a:xfrm>
            <a:off x="179512" y="1412776"/>
            <a:ext cx="2952328" cy="369332"/>
          </a:xfrm>
          <a:prstGeom prst="rect">
            <a:avLst/>
          </a:prstGeom>
          <a:noFill/>
        </p:spPr>
        <p:txBody>
          <a:bodyPr wrap="square">
            <a:spAutoFit/>
          </a:bodyPr>
          <a:lstStyle/>
          <a:p>
            <a:pPr xmlns:a="http://schemas.openxmlformats.org/drawingml/2006/main" lvl="0">
              <a:defRPr/>
            </a:pPr>
            <a:r xmlns:a="http://schemas.openxmlformats.org/drawingml/2006/main">
              <a:rPr altLang="ko-KR" b="1" lang="sk">
                <a:solidFill>
                  <a:schemeClr val="tx1">
                    <a:lumMod val="50000"/>
                    <a:lumOff val="50000"/>
                  </a:schemeClr>
                </a:solidFill>
              </a:rPr>
              <a:t>Č. 73 Slovo Božie</a:t>
            </a:r>
            <a:endParaRPr xmlns:a="http://schemas.openxmlformats.org/drawingml/2006/main" altLang="en-US" b="1" lang="ko-KR">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descr="D:\bk\bacdk1.png" id="1028" name="Picture 4"/>
            <p:cNvPicPr>
              <a:picLocks noChangeArrowheads="1" noChangeAspect="1"/>
            </p:cNvPicPr>
            <p:nvPr/>
          </p:nvPicPr>
          <p:blipFill rotWithShape="1">
            <a:blip r:embed="rId2"/>
            <a:srcRect b="32580"/>
            <a:stretch>
              <a:fillRect/>
            </a:stretch>
          </p:blipFill>
          <p:spPr>
            <a:xfrm>
              <a:off x="13147" y="44624"/>
              <a:ext cx="6935117" cy="1075197"/>
            </a:xfrm>
            <a:prstGeom prst="rect">
              <a:avLst/>
            </a:prstGeom>
            <a:noFill/>
          </p:spPr>
        </p:pic>
        <p:pic>
          <p:nvPicPr>
            <p:cNvPr descr="D:\bk\bacdk1.png" id="9" name="Picture 4"/>
            <p:cNvPicPr>
              <a:picLocks noChangeArrowheads="1" noChangeAspect="1"/>
            </p:cNvPicPr>
            <p:nvPr/>
          </p:nvPicPr>
          <p:blipFill rotWithShape="1">
            <a:blip r:embed="rId3"/>
            <a:srcRect b="32600" r="6606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4"/>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5"/>
            <a:srcRect r="66060" t="66340"/>
            <a:stretch>
              <a:fillRect/>
            </a:stretch>
          </p:blipFill>
          <p:spPr>
            <a:xfrm>
              <a:off x="6970696" y="1102889"/>
              <a:ext cx="2353832" cy="536826"/>
            </a:xfrm>
            <a:prstGeom prst="rect">
              <a:avLst/>
            </a:prstGeom>
            <a:noFill/>
          </p:spPr>
        </p:pic>
      </p:grpSp>
      <p:pic>
        <p:nvPicPr>
          <p:cNvPr descr="D:\bk\bklogo2_1-1.png" id="1029" name="Picture 5"/>
          <p:cNvPicPr>
            <a:picLocks noChangeArrowheads="1" noChangeAspect="1"/>
          </p:cNvPicPr>
          <p:nvPr/>
        </p:nvPicPr>
        <p:blipFill rotWithShape="1">
          <a:blip r:embed="rId6"/>
          <a:srcRect/>
          <a:stretch>
            <a:fillRect/>
          </a:stretch>
        </p:blipFill>
        <p:spPr>
          <a:xfrm>
            <a:off x="717027" y="3665185"/>
            <a:ext cx="2592288" cy="2592288"/>
          </a:xfrm>
          <a:prstGeom prst="rect">
            <a:avLst/>
          </a:prstGeom>
          <a:noFill/>
        </p:spPr>
      </p:pic>
      <p:pic>
        <p:nvPicPr>
          <p:cNvPr descr="D:\bk\bklogo2_1-1.png" id="16" name="Picture 5"/>
          <p:cNvPicPr>
            <a:picLocks noChangeArrowheads="1" noChangeAspect="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2129464"/>
            <a:ext cx="3931114" cy="2097731"/>
          </a:xfrm>
          <a:prstGeom prst="rect">
            <a:avLst/>
          </a:prstGeom>
          <a:noFill/>
        </p:spPr>
        <p:txBody>
          <a:bodyPr wrap="square">
            <a:spAutoFit/>
          </a:bodyPr>
          <a:lstStyle/>
          <a:p>
            <a:pPr xmlns:a="http://schemas.openxmlformats.org/drawingml/2006/main" algn="ctr">
              <a:defRPr/>
            </a:pPr>
            <a:r xmlns:a="http://schemas.openxmlformats.org/drawingml/2006/main">
              <a:rPr altLang="ko-KR" lang="sk" sz="4400"/>
              <a:t>Ježiš vzkriesil Lazara z mŕtvych</a:t>
            </a:r>
            <a:endParaRPr xmlns:a="http://schemas.openxmlformats.org/drawingml/2006/main" altLang="ko-KR" 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altLang="en-US" lang="ko-KR"/>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altLang="en-US" lang="ko-KR"/>
          </a:p>
        </p:txBody>
      </p:sp>
      <p:pic>
        <p:nvPicPr>
          <p:cNvPr id="17" name="그림 16"/>
          <p:cNvPicPr>
            <a:picLocks noChangeAspect="1"/>
          </p:cNvPicPr>
          <p:nvPr/>
        </p:nvPicPr>
        <p:blipFill rotWithShape="1">
          <a:blip r:embed="rId8"/>
          <a:srcRect b="67" l="80" r="70" t="113"/>
          <a:stretch>
            <a:fillRect/>
          </a:stretch>
        </p:blipFill>
        <p:spPr>
          <a:xfrm>
            <a:off x="4067944" y="1782108"/>
            <a:ext cx="5076056" cy="39511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22" presetSubtype="8">
                                  <p:stCondLst>
                                    <p:cond delay="0"/>
                                  </p:stCondLst>
                                  <p:childTnLst>
                                    <p:set>
                                      <p:cBhvr>
                                        <p:cTn dur="1" fill="hold" id="6">
                                          <p:stCondLst>
                                            <p:cond delay="0"/>
                                          </p:stCondLst>
                                        </p:cTn>
                                        <p:tgtEl>
                                          <p:spTgt spid="5"/>
                                        </p:tgtEl>
                                        <p:attrNameLst>
                                          <p:attrName>style.visibility</p:attrName>
                                        </p:attrNameLst>
                                      </p:cBhvr>
                                      <p:to>
                                        <p:strVal val="visible"/>
                                      </p:to>
                                    </p:set>
                                    <p:animEffect filter="wipe(left)" transition="in">
                                      <p:cBhvr>
                                        <p:cTn dur="500" id="7"/>
                                        <p:tgtEl>
                                          <p:spTgt spid="5"/>
                                        </p:tgtEl>
                                      </p:cBhvr>
                                    </p:animEffect>
                                  </p:childTnLst>
                                </p:cTn>
                              </p:par>
                              <p:par>
                                <p:cTn fill="hold" id="8" nodeType="withEffect" presetClass="entr" presetID="22" presetSubtype="2">
                                  <p:stCondLst>
                                    <p:cond delay="0"/>
                                  </p:stCondLst>
                                  <p:childTnLst>
                                    <p:set>
                                      <p:cBhvr>
                                        <p:cTn dur="1" fill="hold" id="9">
                                          <p:stCondLst>
                                            <p:cond delay="0"/>
                                          </p:stCondLst>
                                        </p:cTn>
                                        <p:tgtEl>
                                          <p:spTgt spid="11"/>
                                        </p:tgtEl>
                                        <p:attrNameLst>
                                          <p:attrName>style.visibility</p:attrName>
                                        </p:attrNameLst>
                                      </p:cBhvr>
                                      <p:to>
                                        <p:strVal val="visible"/>
                                      </p:to>
                                    </p:set>
                                    <p:animEffect filter="wipe(right)" transition="in">
                                      <p:cBhvr>
                                        <p:cTn dur="500" id="10"/>
                                        <p:tgtEl>
                                          <p:spTgt spid="11"/>
                                        </p:tgtEl>
                                      </p:cBhvr>
                                    </p:animEffect>
                                  </p:childTnLst>
                                </p:cTn>
                              </p:par>
                            </p:childTnLst>
                          </p:cTn>
                        </p:par>
                        <p:par>
                          <p:cTn fill="hold" id="11">
                            <p:stCondLst>
                              <p:cond delay="500"/>
                            </p:stCondLst>
                            <p:childTnLst>
                              <p:par>
                                <p:cTn fill="hold" id="12" nodeType="afterEffect" presetClass="entr" presetID="10" presetSubtype="0">
                                  <p:stCondLst>
                                    <p:cond delay="0"/>
                                  </p:stCondLst>
                                  <p:childTnLst>
                                    <p:set>
                                      <p:cBhvr>
                                        <p:cTn dur="1" fill="hold" id="13">
                                          <p:stCondLst>
                                            <p:cond delay="0"/>
                                          </p:stCondLst>
                                        </p:cTn>
                                        <p:tgtEl>
                                          <p:spTgt spid="1029"/>
                                        </p:tgtEl>
                                        <p:attrNameLst>
                                          <p:attrName>style.visibility</p:attrName>
                                        </p:attrNameLst>
                                      </p:cBhvr>
                                      <p:to>
                                        <p:strVal val="visible"/>
                                      </p:to>
                                    </p:set>
                                    <p:animEffect filter="fade" transition="in">
                                      <p:cBhvr>
                                        <p:cTn dur="500" id="14"/>
                                        <p:tgtEl>
                                          <p:spTgt spid="1029"/>
                                        </p:tgtEl>
                                      </p:cBhvr>
                                    </p:animEffect>
                                  </p:childTnLst>
                                </p:cTn>
                              </p:par>
                              <p:par>
                                <p:cTn fill="hold" id="15" nodeType="withEffect" presetClass="entr" presetID="1" presetSubtype="0">
                                  <p:stCondLst>
                                    <p:cond delay="0"/>
                                  </p:stCondLst>
                                  <p:childTnLst>
                                    <p:set>
                                      <p:cBhvr>
                                        <p:cTn dur="1" fill="hold" id="16">
                                          <p:stCondLst>
                                            <p:cond delay="0"/>
                                          </p:stCondLst>
                                        </p:cTn>
                                        <p:tgtEl>
                                          <p:spTgt spid="16"/>
                                        </p:tgtEl>
                                        <p:attrNameLst>
                                          <p:attrName>style.visibility</p:attrName>
                                        </p:attrNameLst>
                                      </p:cBhvr>
                                      <p:to>
                                        <p:strVal val="visible"/>
                                      </p:to>
                                    </p:set>
                                  </p:childTnLst>
                                </p:cTn>
                              </p:par>
                              <p:par>
                                <p:cTn accel="33333" decel="33333" fill="hold" id="17" nodeType="withEffect" presetClass="emph" presetID="6" presetSubtype="0" repeatCount="indefinite">
                                  <p:stCondLst>
                                    <p:cond delay="0"/>
                                  </p:stCondLst>
                                  <p:childTnLst>
                                    <p:animScale>
                                      <p:cBhvr>
                                        <p:cTn dur="1500" fill="hold" id="18"/>
                                        <p:tgtEl>
                                          <p:spTgt spid="16"/>
                                        </p:tgtEl>
                                      </p:cBhvr>
                                      <p:by x="120000" y="120000"/>
                                    </p:animScale>
                                  </p:childTnLst>
                                </p:cTn>
                              </p:par>
                              <p:par>
                                <p:cTn fill="hold" id="19" nodeType="withEffect" presetClass="exit" presetID="10" presetSubtype="0" repeatCount="indefinite">
                                  <p:stCondLst>
                                    <p:cond delay="0"/>
                                  </p:stCondLst>
                                  <p:childTnLst>
                                    <p:animEffect filter="fade" transition="out">
                                      <p:cBhvr>
                                        <p:cTn dur="1500" id="20"/>
                                        <p:tgtEl>
                                          <p:spTgt spid="16"/>
                                        </p:tgtEl>
                                      </p:cBhvr>
                                    </p:animEffect>
                                    <p:set>
                                      <p:cBhvr>
                                        <p:cTn dur="1" fill="hold" id="21">
                                          <p:stCondLst>
                                            <p:cond delay="1499"/>
                                          </p:stCondLst>
                                        </p:cTn>
                                        <p:tgtEl>
                                          <p:spTgt spid="16"/>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2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sk" sz="4000">
                <a:solidFill>
                  <a:srgbClr val="ff0000"/>
                </a:solidFill>
              </a:rPr>
              <a:t>Dnešný kvíz</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12160"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sk" sz="3200">
                <a:solidFill>
                  <a:schemeClr val="tx1">
                    <a:lumMod val="65000"/>
                    <a:lumOff val="35000"/>
                  </a:schemeClr>
                </a:solidFill>
              </a:rPr>
              <a:t>Na čom išiel Ježiš do Jeruzalema?</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sk" sz="2800">
                <a:solidFill>
                  <a:schemeClr val="tx1">
                    <a:lumMod val="65000"/>
                    <a:lumOff val="35000"/>
                  </a:schemeClr>
                </a:solidFill>
              </a:rPr>
              <a:t>① </a:t>
            </a:r>
            <a:r xmlns:a="http://schemas.openxmlformats.org/drawingml/2006/main">
              <a:rPr altLang="ko-KR" lang="sk" sz="2800">
                <a:solidFill>
                  <a:schemeClr val="tx1">
                    <a:lumMod val="65000"/>
                    <a:lumOff val="35000"/>
                  </a:schemeClr>
                </a:solidFill>
              </a:rPr>
              <a:t>žriebä osla</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sk" sz="2800">
                <a:solidFill>
                  <a:schemeClr val="tx1">
                    <a:lumMod val="65000"/>
                    <a:lumOff val="35000"/>
                  </a:schemeClr>
                </a:solidFill>
              </a:rPr>
              <a:t>② </a:t>
            </a:r>
            <a:r xmlns:a="http://schemas.openxmlformats.org/drawingml/2006/main">
              <a:rPr altLang="ko-KR" lang="sk" sz="2800">
                <a:solidFill>
                  <a:schemeClr val="tx1">
                    <a:lumMod val="65000"/>
                    <a:lumOff val="35000"/>
                  </a:schemeClr>
                </a:solidFill>
              </a:rPr>
              <a:t>mláďa koňa</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k" sz="2800">
                <a:solidFill>
                  <a:schemeClr val="tx1">
                    <a:lumMod val="65000"/>
                    <a:lumOff val="35000"/>
                  </a:schemeClr>
                </a:solidFill>
              </a:rPr>
              <a:t>③ </a:t>
            </a:r>
            <a:r xmlns:a="http://schemas.openxmlformats.org/drawingml/2006/main">
              <a:rPr altLang="ko-KR" lang="sk" sz="2800">
                <a:solidFill>
                  <a:schemeClr val="tx1">
                    <a:lumMod val="65000"/>
                    <a:lumOff val="35000"/>
                  </a:schemeClr>
                </a:solidFill>
              </a:rPr>
              <a:t>slonie mláďa</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k" sz="2800">
                <a:solidFill>
                  <a:schemeClr val="tx1">
                    <a:lumMod val="65000"/>
                    <a:lumOff val="35000"/>
                  </a:schemeClr>
                </a:solidFill>
              </a:rPr>
              <a:t>④ </a:t>
            </a:r>
            <a:r xmlns:a="http://schemas.openxmlformats.org/drawingml/2006/main">
              <a:rPr altLang="ko-KR" lang="sk" sz="2800">
                <a:solidFill>
                  <a:schemeClr val="tx1">
                    <a:lumMod val="65000"/>
                    <a:lumOff val="35000"/>
                  </a:schemeClr>
                </a:solidFill>
              </a:rPr>
              <a:t>ťavie mláďa</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80928"/>
            <a:ext cx="8712968" cy="512817"/>
          </a:xfrm>
          <a:prstGeom prst="rect">
            <a:avLst/>
          </a:prstGeom>
          <a:noFill/>
        </p:spPr>
        <p:txBody>
          <a:bodyPr wrap="square">
            <a:spAutoFit/>
          </a:bodyPr>
          <a:lstStyle/>
          <a:p>
            <a:pPr xmlns:a="http://schemas.openxmlformats.org/drawingml/2006/main" lvl="0">
              <a:defRPr/>
            </a:pPr>
            <a:r xmlns:a="http://schemas.openxmlformats.org/drawingml/2006/main">
              <a:rPr altLang="en-US" lang="sk" sz="2800">
                <a:solidFill>
                  <a:srgbClr val="ff0000"/>
                </a:solidFill>
              </a:rPr>
              <a:t>① </a:t>
            </a:r>
            <a:r xmlns:a="http://schemas.openxmlformats.org/drawingml/2006/main">
              <a:rPr altLang="ko-KR" lang="sk" sz="2800">
                <a:solidFill>
                  <a:srgbClr val="ff0000"/>
                </a:solidFill>
              </a:rPr>
              <a:t>žriebä osla</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2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k" sz="4000">
                <a:solidFill>
                  <a:srgbClr val="ff0000"/>
                </a:solidFill>
              </a:rPr>
              <a:t>Dnešné Slovo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5355" y="238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467544" y="1200914"/>
            <a:ext cx="8208912" cy="3380214"/>
          </a:xfrm>
          <a:prstGeom prst="rect">
            <a:avLst/>
          </a:prstGeom>
          <a:noFill/>
        </p:spPr>
        <p:txBody>
          <a:bodyPr wrap="square">
            <a:spAutoFit/>
          </a:bodyPr>
          <a:lstStyle/>
          <a:p>
            <a:pPr xmlns:a="http://schemas.openxmlformats.org/drawingml/2006/main" lvl="0">
              <a:defRPr/>
            </a:pPr>
            <a:r xmlns:a="http://schemas.openxmlformats.org/drawingml/2006/main">
              <a:rPr altLang="ko-KR" lang="sk" sz="3600"/>
              <a:t>Zástupy, ktoré išli pred ním a tie, ktoré ho nasledovali, kričali: Hosanna Synovi Dávidovmu! "Požehnaný, ktorý prichádza v mene Pánovom!" "Hosanna na výsostiach!"</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sk" sz="2800">
                <a:solidFill>
                  <a:schemeClr val="tx1">
                    <a:lumMod val="65000"/>
                    <a:lumOff val="35000"/>
                  </a:schemeClr>
                </a:solidFill>
              </a:rPr>
              <a:t>Matúš</a:t>
            </a:r>
            <a:r xmlns:a="http://schemas.openxmlformats.org/drawingml/2006/main">
              <a:rPr altLang="en-US" lang="sk" sz="2800">
                <a:solidFill>
                  <a:schemeClr val="tx1">
                    <a:lumMod val="65000"/>
                    <a:lumOff val="35000"/>
                  </a:schemeClr>
                </a:solidFill>
              </a:rPr>
              <a:t> </a:t>
            </a:r>
            <a:r xmlns:a="http://schemas.openxmlformats.org/drawingml/2006/main">
              <a:rPr altLang="ko-KR" lang="sk" sz="2800">
                <a:solidFill>
                  <a:schemeClr val="tx1">
                    <a:lumMod val="65000"/>
                    <a:lumOff val="35000"/>
                  </a:schemeClr>
                </a:solidFill>
              </a:rPr>
              <a:t>21:9</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sk" altLang="ko-KR" b="1">
                <a:solidFill>
                  <a:schemeClr val="tx1">
                    <a:lumMod val="50000"/>
                    <a:lumOff val="50000"/>
                  </a:schemeClr>
                </a:solidFill>
              </a:rPr>
              <a:t>Č. 83 Slovo Božie</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096707"/>
          </a:xfrm>
          <a:prstGeom prst="rect">
            <a:avLst/>
          </a:prstGeom>
          <a:noFill/>
        </p:spPr>
        <p:txBody>
          <a:bodyPr wrap="square">
            <a:spAutoFit/>
          </a:bodyPr>
          <a:lstStyle/>
          <a:p>
            <a:pPr xmlns:a="http://schemas.openxmlformats.org/drawingml/2006/main" algn="ctr">
              <a:defRPr/>
            </a:pPr>
            <a:r xmlns:a="http://schemas.openxmlformats.org/drawingml/2006/main">
              <a:rPr lang="sk" altLang="ko-KR" sz="4400"/>
              <a:t>Môj dom je domom modlitby.</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139952" y="1959038"/>
            <a:ext cx="4995695" cy="382197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k" sz="4000">
                <a:solidFill>
                  <a:srgbClr val="ff0000"/>
                </a:solidFill>
              </a:rPr>
              <a:t>Dnešné Slovo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9277" y="1126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23" name="TextBox 22"/>
          <p:cNvSpPr txBox="1"/>
          <p:nvPr/>
        </p:nvSpPr>
        <p:spPr>
          <a:xfrm>
            <a:off x="467544" y="2132856"/>
            <a:ext cx="8208912" cy="2284839"/>
          </a:xfrm>
          <a:prstGeom prst="rect">
            <a:avLst/>
          </a:prstGeom>
          <a:noFill/>
        </p:spPr>
        <p:txBody>
          <a:bodyPr wrap="square">
            <a:spAutoFit/>
          </a:bodyPr>
          <a:lstStyle/>
          <a:p>
            <a:pPr xmlns:a="http://schemas.openxmlformats.org/drawingml/2006/main" lvl="0">
              <a:defRPr/>
            </a:pPr>
            <a:r xmlns:a="http://schemas.openxmlformats.org/drawingml/2006/main">
              <a:rPr altLang="ko-KR" lang="sk" sz="3600"/>
              <a:t>"Je napísané," povedal im, "môj dom sa bude volať domom modlitby," ale vy z neho robíte ,zbojnícky brloh‘."</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sk" sz="2800">
                <a:solidFill>
                  <a:schemeClr val="tx1">
                    <a:lumMod val="65000"/>
                    <a:lumOff val="35000"/>
                  </a:schemeClr>
                </a:solidFill>
              </a:rPr>
              <a:t>Matúš</a:t>
            </a:r>
            <a:r xmlns:a="http://schemas.openxmlformats.org/drawingml/2006/main">
              <a:rPr altLang="en-US" lang="sk" sz="2800">
                <a:solidFill>
                  <a:schemeClr val="tx1">
                    <a:lumMod val="65000"/>
                    <a:lumOff val="35000"/>
                  </a:schemeClr>
                </a:solidFill>
              </a:rPr>
              <a:t> </a:t>
            </a:r>
            <a:r xmlns:a="http://schemas.openxmlformats.org/drawingml/2006/main">
              <a:rPr altLang="ko-KR" lang="sk" sz="2800">
                <a:solidFill>
                  <a:schemeClr val="tx1">
                    <a:lumMod val="65000"/>
                    <a:lumOff val="35000"/>
                  </a:schemeClr>
                </a:solidFill>
              </a:rPr>
              <a:t>21:13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805264"/>
            <a:ext cx="9134632" cy="954107"/>
          </a:xfrm>
          <a:prstGeom prst="rect">
            <a:avLst/>
          </a:prstGeom>
          <a:noFill/>
        </p:spPr>
        <p:txBody>
          <a:bodyPr wrap="square">
            <a:spAutoFit/>
          </a:bodyPr>
          <a:lstStyle/>
          <a:p>
            <a:pPr xmlns:a="http://schemas.openxmlformats.org/drawingml/2006/main" lvl="0">
              <a:defRPr/>
            </a:pPr>
            <a:r xmlns:a="http://schemas.openxmlformats.org/drawingml/2006/main">
              <a:rPr lang="sk" altLang="ko-KR" sz="2800">
                <a:solidFill>
                  <a:schemeClr val="tx1">
                    <a:lumMod val="65000"/>
                    <a:lumOff val="35000"/>
                  </a:schemeClr>
                </a:solidFill>
              </a:rPr>
              <a:t>Ježiš vstúpil do jeruzalemského chrámu. V chráme bolo veľa obchodníkov a zmenárnikov.</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4684" y="1"/>
            <a:ext cx="9144000" cy="58052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 y="5253424"/>
            <a:ext cx="9144000" cy="1459796"/>
          </a:xfrm>
          <a:prstGeom prst="rect">
            <a:avLst/>
          </a:prstGeom>
          <a:noFill/>
        </p:spPr>
        <p:txBody>
          <a:bodyPr wrap="square">
            <a:spAutoFit/>
          </a:bodyPr>
          <a:lstStyle/>
          <a:p>
            <a:pPr xmlns:a="http://schemas.openxmlformats.org/drawingml/2006/main" lvl="0">
              <a:defRPr/>
            </a:pPr>
            <a:r xmlns:a="http://schemas.openxmlformats.org/drawingml/2006/main">
              <a:rPr lang="sk" altLang="ko-KR" sz="3000">
                <a:solidFill>
                  <a:schemeClr val="tx1">
                    <a:lumMod val="65000"/>
                    <a:lumOff val="35000"/>
                  </a:schemeClr>
                </a:solidFill>
              </a:rPr>
              <a:t>Ježiš prevrátil stoly zmenárnikov a lavice predavačov holubíc. Vozil všetkých, ktorí tam kupovali a predávali.</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0" y="1"/>
            <a:ext cx="9144000" cy="522919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4850" y="5473005"/>
            <a:ext cx="9134646" cy="1373565"/>
          </a:xfrm>
          <a:prstGeom prst="rect">
            <a:avLst/>
          </a:prstGeom>
          <a:noFill/>
        </p:spPr>
        <p:txBody>
          <a:bodyPr wrap="square">
            <a:spAutoFit/>
          </a:bodyPr>
          <a:lstStyle/>
          <a:p>
            <a:pPr xmlns:a="http://schemas.openxmlformats.org/drawingml/2006/main" lvl="0">
              <a:defRPr/>
            </a:pPr>
            <a:r xmlns:a="http://schemas.openxmlformats.org/drawingml/2006/main">
              <a:rPr lang="sk" altLang="ko-KR" sz="2800">
                <a:solidFill>
                  <a:schemeClr val="tx1">
                    <a:lumMod val="65000"/>
                    <a:lumOff val="35000"/>
                  </a:schemeClr>
                </a:solidFill>
              </a:rPr>
              <a:t>Ježiš nahnevane povedal: Je napísané: Môj dom sa bude volať domom modlitby, ale ty z neho robíš lupičský brloh.</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7383"/>
            <a:ext cx="9144000" cy="51845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762" y="5805265"/>
            <a:ext cx="9107238" cy="1077218"/>
          </a:xfrm>
          <a:prstGeom prst="rect">
            <a:avLst/>
          </a:prstGeom>
          <a:noFill/>
        </p:spPr>
        <p:txBody>
          <a:bodyPr wrap="square">
            <a:spAutoFit/>
          </a:bodyPr>
          <a:lstStyle/>
          <a:p>
            <a:pPr xmlns:a="http://schemas.openxmlformats.org/drawingml/2006/main" lvl="0">
              <a:defRPr/>
            </a:pPr>
            <a:r xmlns:a="http://schemas.openxmlformats.org/drawingml/2006/main">
              <a:rPr lang="sk" altLang="ko-KR" sz="3200">
                <a:solidFill>
                  <a:schemeClr val="tx1">
                    <a:lumMod val="65000"/>
                    <a:lumOff val="35000"/>
                  </a:schemeClr>
                </a:solidFill>
              </a:rPr>
              <a:t>Ježiš vyháňal kupcov z chrámu a v chráme uzdravoval chorých.</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5419" y="-12581"/>
            <a:ext cx="9144000" cy="581784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k" sz="4000">
                <a:solidFill>
                  <a:srgbClr val="ff0000"/>
                </a:solidFill>
              </a:rPr>
              <a:t>Dnešná lekcia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64111" y="8161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96196" y="82696"/>
            <a:ext cx="983695" cy="648072"/>
          </a:xfrm>
          <a:prstGeom prst="rect">
            <a:avLst/>
          </a:prstGeom>
          <a:noFill/>
        </p:spPr>
      </p:pic>
      <p:sp>
        <p:nvSpPr>
          <p:cNvPr id="17" name="TextBox 16"/>
          <p:cNvSpPr txBox="1"/>
          <p:nvPr/>
        </p:nvSpPr>
        <p:spPr>
          <a:xfrm>
            <a:off x="380230" y="1124744"/>
            <a:ext cx="8352928" cy="3931126"/>
          </a:xfrm>
          <a:prstGeom prst="rect">
            <a:avLst/>
          </a:prstGeom>
          <a:noFill/>
        </p:spPr>
        <p:txBody>
          <a:bodyPr wrap="square">
            <a:spAutoFit/>
          </a:bodyPr>
          <a:lstStyle/>
          <a:p>
            <a:pPr xmlns:a="http://schemas.openxmlformats.org/drawingml/2006/main" algn="ctr">
              <a:defRPr/>
            </a:pPr>
            <a:r xmlns:a="http://schemas.openxmlformats.org/drawingml/2006/main">
              <a:rPr altLang="ko-KR" lang="sk" sz="3600">
                <a:solidFill>
                  <a:schemeClr val="tx1">
                    <a:lumMod val="65000"/>
                    <a:lumOff val="35000"/>
                  </a:schemeClr>
                </a:solidFill>
              </a:rPr>
              <a:t>Chrám, kostol, je miestom na uctievanie a modlitbu k Bohu.</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sk" sz="3600">
                <a:solidFill>
                  <a:schemeClr val="tx1">
                    <a:lumMod val="65000"/>
                    <a:lumOff val="35000"/>
                  </a:schemeClr>
                </a:solidFill>
              </a:rPr>
              <a:t>Ježiš sa nahneval na dav, ktorý ho premenil na obchodné miesto.</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sk" sz="3600">
                <a:solidFill>
                  <a:schemeClr val="tx1">
                    <a:lumMod val="65000"/>
                    <a:lumOff val="35000"/>
                  </a:schemeClr>
                </a:solidFill>
              </a:rPr>
              <a:t>Načo chodíš do kostola?</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sk" sz="3600">
                <a:solidFill>
                  <a:schemeClr val="tx1">
                    <a:lumMod val="65000"/>
                    <a:lumOff val="35000"/>
                  </a:schemeClr>
                </a:solidFill>
              </a:rPr>
              <a:t>V kostole sa musíte stretnúť s Bohom uctievaním a modlitbou.</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3936" y="140621"/>
            <a:ext cx="4053592" cy="571849"/>
          </a:xfrm>
          <a:prstGeom prst="rect">
            <a:avLst/>
          </a:prstGeom>
          <a:noFill/>
        </p:spPr>
        <p:txBody>
          <a:bodyPr wrap="square">
            <a:spAutoFit/>
          </a:bodyPr>
          <a:lstStyle/>
          <a:p>
            <a:pPr xmlns:a="http://schemas.openxmlformats.org/drawingml/2006/main" algn="ctr">
              <a:defRPr/>
            </a:pPr>
            <a:r xmlns:a="http://schemas.openxmlformats.org/drawingml/2006/main">
              <a:rPr altLang="ko-KR" lang="sk" sz="3200">
                <a:solidFill>
                  <a:srgbClr val="ff0000"/>
                </a:solidFill>
              </a:rPr>
              <a:t>kto je Ježiš?</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07963" y="864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7257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sk" sz="3600">
                <a:solidFill>
                  <a:srgbClr val="0070c0"/>
                </a:solidFill>
              </a:rPr>
              <a:t>Ježiš je..</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altLang="ko-KR" lang="sk" sz="3600">
                <a:solidFill>
                  <a:schemeClr val="tx1">
                    <a:lumMod val="65000"/>
                    <a:lumOff val="35000"/>
                  </a:schemeClr>
                </a:solidFill>
              </a:rPr>
              <a:t>Ježiš je vlastníkom cirkvi. Ježiš je ten, kto prijíma naše uctievanie a modlitby z cirkvi.</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k" sz="4000"/>
              <a:t>Dnešné Slovo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6144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43653"/>
            <a:ext cx="983695" cy="648072"/>
          </a:xfrm>
          <a:prstGeom prst="rect">
            <a:avLst/>
          </a:prstGeom>
          <a:noFill/>
        </p:spPr>
      </p:pic>
      <p:sp>
        <p:nvSpPr>
          <p:cNvPr id="23" name="TextBox 22"/>
          <p:cNvSpPr txBox="1"/>
          <p:nvPr/>
        </p:nvSpPr>
        <p:spPr>
          <a:xfrm>
            <a:off x="539552" y="1228397"/>
            <a:ext cx="8208912" cy="4475173"/>
          </a:xfrm>
          <a:prstGeom prst="rect">
            <a:avLst/>
          </a:prstGeom>
          <a:noFill/>
        </p:spPr>
        <p:txBody>
          <a:bodyPr wrap="square">
            <a:spAutoFit/>
          </a:bodyPr>
          <a:lstStyle/>
          <a:p>
            <a:pPr xmlns:a="http://schemas.openxmlformats.org/drawingml/2006/main" lvl="0">
              <a:defRPr/>
            </a:pPr>
            <a:r xmlns:a="http://schemas.openxmlformats.org/drawingml/2006/main">
              <a:rPr altLang="ko-KR" lang="sk" sz="3600"/>
              <a:t>Ježiš jej povedal: „Ja som vzkriesenie a život. Kto verí vo mňa, bude žiť, aj keď zomrie;</a:t>
            </a:r>
            <a:endParaRPr xmlns:a="http://schemas.openxmlformats.org/drawingml/2006/main" altLang="ko-KR" lang="en-US" sz="3600"/>
          </a:p>
          <a:p>
            <a:pPr xmlns:a="http://schemas.openxmlformats.org/drawingml/2006/main" lvl="0">
              <a:defRPr/>
            </a:pPr>
            <a:r xmlns:a="http://schemas.openxmlformats.org/drawingml/2006/main">
              <a:rPr altLang="ko-KR" lang="sk" sz="3600"/>
              <a:t>a kto žije a verí vo mňa, neumrie naveky. Veríš tomu?"</a:t>
            </a:r>
            <a:endParaRPr xmlns:a="http://schemas.openxmlformats.org/drawingml/2006/main" altLang="ko-KR" lang="en-US" sz="3600"/>
          </a:p>
          <a:p>
            <a:pPr xmlns:a="http://schemas.openxmlformats.org/drawingml/2006/main" lvl="0">
              <a:defRPr/>
            </a:pPr>
            <a:r xmlns:a="http://schemas.openxmlformats.org/drawingml/2006/main">
              <a:rPr altLang="ko-KR" lang="sk" sz="3600"/>
              <a:t> </a:t>
            </a:r>
            <a:endParaRPr xmlns:a="http://schemas.openxmlformats.org/drawingml/2006/main" altLang="ko-KR" lang="en-US" sz="3600"/>
          </a:p>
          <a:p>
            <a:pPr lvl="0">
              <a:defRPr/>
            </a:pPr>
            <a:endParaRPr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sk" sz="2800">
                <a:solidFill>
                  <a:schemeClr val="tx1">
                    <a:lumMod val="65000"/>
                    <a:lumOff val="35000"/>
                  </a:schemeClr>
                </a:solidFill>
              </a:rPr>
              <a:t>John</a:t>
            </a:r>
            <a:r xmlns:a="http://schemas.openxmlformats.org/drawingml/2006/main">
              <a:rPr altLang="en-US" lang="sk" sz="2800">
                <a:solidFill>
                  <a:schemeClr val="tx1">
                    <a:lumMod val="65000"/>
                    <a:lumOff val="35000"/>
                  </a:schemeClr>
                </a:solidFill>
              </a:rPr>
              <a:t> </a:t>
            </a:r>
            <a:r xmlns:a="http://schemas.openxmlformats.org/drawingml/2006/main">
              <a:rPr altLang="ko-KR" lang="sk" sz="2800">
                <a:solidFill>
                  <a:schemeClr val="tx1">
                    <a:lumMod val="65000"/>
                    <a:lumOff val="35000"/>
                  </a:schemeClr>
                </a:solidFill>
              </a:rPr>
              <a:t>11:</a:t>
            </a:r>
            <a:r xmlns:a="http://schemas.openxmlformats.org/drawingml/2006/main">
              <a:rPr altLang="en-US" lang="sk" sz="2800">
                <a:solidFill>
                  <a:schemeClr val="tx1">
                    <a:lumMod val="65000"/>
                    <a:lumOff val="35000"/>
                  </a:schemeClr>
                </a:solidFill>
              </a:rPr>
              <a:t> </a:t>
            </a:r>
            <a:r xmlns:a="http://schemas.openxmlformats.org/drawingml/2006/main">
              <a:rPr altLang="ko-KR" lang="sk" sz="2800">
                <a:solidFill>
                  <a:schemeClr val="tx1">
                    <a:lumMod val="65000"/>
                    <a:lumOff val="35000"/>
                  </a:schemeClr>
                </a:solidFill>
              </a:rPr>
              <a:t>25-26</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sk" sz="4000"/>
              <a:t>Dnešný kvíz</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5824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0190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sk" sz="3200">
                <a:solidFill>
                  <a:schemeClr val="tx1">
                    <a:lumMod val="65000"/>
                    <a:lumOff val="35000"/>
                  </a:schemeClr>
                </a:solidFill>
              </a:rPr>
              <a:t>Koho Ježiš vyhnal z chrámu?</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sk" sz="2800">
                <a:solidFill>
                  <a:schemeClr val="tx1">
                    <a:lumMod val="65000"/>
                    <a:lumOff val="35000"/>
                  </a:schemeClr>
                </a:solidFill>
              </a:rPr>
              <a:t>① </a:t>
            </a:r>
            <a:r xmlns:a="http://schemas.openxmlformats.org/drawingml/2006/main">
              <a:rPr altLang="ko-KR" lang="sk" sz="2800">
                <a:solidFill>
                  <a:schemeClr val="tx1">
                    <a:lumMod val="65000"/>
                    <a:lumOff val="35000"/>
                  </a:schemeClr>
                </a:solidFill>
              </a:rPr>
              <a:t>Židia</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sk" sz="2800">
                <a:solidFill>
                  <a:schemeClr val="tx1">
                    <a:lumMod val="65000"/>
                    <a:lumOff val="35000"/>
                  </a:schemeClr>
                </a:solidFill>
              </a:rPr>
              <a:t>② </a:t>
            </a:r>
            <a:r xmlns:a="http://schemas.openxmlformats.org/drawingml/2006/main">
              <a:rPr altLang="ko-KR" lang="sk" sz="2800">
                <a:solidFill>
                  <a:schemeClr val="tx1">
                    <a:lumMod val="65000"/>
                    <a:lumOff val="35000"/>
                  </a:schemeClr>
                </a:solidFill>
              </a:rPr>
              <a:t>Nežid</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k" sz="2800">
                <a:solidFill>
                  <a:schemeClr val="tx1">
                    <a:lumMod val="65000"/>
                    <a:lumOff val="35000"/>
                  </a:schemeClr>
                </a:solidFill>
              </a:rPr>
              <a:t>③ </a:t>
            </a:r>
            <a:r xmlns:a="http://schemas.openxmlformats.org/drawingml/2006/main">
              <a:rPr altLang="ko-KR" lang="sk" sz="2800">
                <a:solidFill>
                  <a:schemeClr val="tx1">
                    <a:lumMod val="65000"/>
                    <a:lumOff val="35000"/>
                  </a:schemeClr>
                </a:solidFill>
              </a:rPr>
              <a:t>Kňaz</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299656" y="5120316"/>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k" sz="2800">
                <a:solidFill>
                  <a:schemeClr val="tx1">
                    <a:lumMod val="65000"/>
                    <a:lumOff val="35000"/>
                  </a:schemeClr>
                </a:solidFill>
              </a:rPr>
              <a:t>④ </a:t>
            </a:r>
            <a:r xmlns:a="http://schemas.openxmlformats.org/drawingml/2006/main">
              <a:rPr altLang="ko-KR" lang="sk" sz="2800">
                <a:solidFill>
                  <a:schemeClr val="tx1">
                    <a:lumMod val="65000"/>
                    <a:lumOff val="35000"/>
                  </a:schemeClr>
                </a:solidFill>
              </a:rPr>
              <a:t>Obchodníci</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299656" y="5131592"/>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k" sz="2800">
                <a:solidFill>
                  <a:srgbClr val="ff0000"/>
                </a:solidFill>
              </a:rPr>
              <a:t>④ </a:t>
            </a:r>
            <a:r xmlns:a="http://schemas.openxmlformats.org/drawingml/2006/main">
              <a:rPr altLang="ko-KR" lang="sk" sz="2800">
                <a:solidFill>
                  <a:srgbClr val="ff0000"/>
                </a:solidFill>
              </a:rPr>
              <a:t>Obchodníci</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3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k" sz="4000">
                <a:solidFill>
                  <a:srgbClr val="ff0000"/>
                </a:solidFill>
              </a:rPr>
              <a:t>Dnešné Slovo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9277" y="1126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23" name="TextBox 22"/>
          <p:cNvSpPr txBox="1"/>
          <p:nvPr/>
        </p:nvSpPr>
        <p:spPr>
          <a:xfrm>
            <a:off x="467544" y="2132856"/>
            <a:ext cx="8208912" cy="2284839"/>
          </a:xfrm>
          <a:prstGeom prst="rect">
            <a:avLst/>
          </a:prstGeom>
          <a:noFill/>
        </p:spPr>
        <p:txBody>
          <a:bodyPr wrap="square">
            <a:spAutoFit/>
          </a:bodyPr>
          <a:lstStyle/>
          <a:p>
            <a:pPr xmlns:a="http://schemas.openxmlformats.org/drawingml/2006/main" lvl="0">
              <a:defRPr/>
            </a:pPr>
            <a:r xmlns:a="http://schemas.openxmlformats.org/drawingml/2006/main">
              <a:rPr altLang="ko-KR" lang="sk" sz="3600"/>
              <a:t>"Je napísané," povedal im, "môj dom sa bude volať domom modlitby," ale vy z neho robíte ,zbojnícky brloh‘."</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sk" sz="2800">
                <a:solidFill>
                  <a:schemeClr val="tx1">
                    <a:lumMod val="65000"/>
                    <a:lumOff val="35000"/>
                  </a:schemeClr>
                </a:solidFill>
              </a:rPr>
              <a:t>Matúš</a:t>
            </a:r>
            <a:r xmlns:a="http://schemas.openxmlformats.org/drawingml/2006/main">
              <a:rPr altLang="en-US" lang="sk" sz="2800">
                <a:solidFill>
                  <a:schemeClr val="tx1">
                    <a:lumMod val="65000"/>
                    <a:lumOff val="35000"/>
                  </a:schemeClr>
                </a:solidFill>
              </a:rPr>
              <a:t> </a:t>
            </a:r>
            <a:r xmlns:a="http://schemas.openxmlformats.org/drawingml/2006/main">
              <a:rPr altLang="ko-KR" lang="sk" sz="2800">
                <a:solidFill>
                  <a:schemeClr val="tx1">
                    <a:lumMod val="65000"/>
                    <a:lumOff val="35000"/>
                  </a:schemeClr>
                </a:solidFill>
              </a:rPr>
              <a:t>21:13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sk" altLang="ko-KR" b="1">
                <a:solidFill>
                  <a:schemeClr val="tx1">
                    <a:lumMod val="50000"/>
                    <a:lumOff val="50000"/>
                  </a:schemeClr>
                </a:solidFill>
              </a:rPr>
              <a:t>Č. 84 Slovo Božie</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096707"/>
          </a:xfrm>
          <a:prstGeom prst="rect">
            <a:avLst/>
          </a:prstGeom>
          <a:noFill/>
        </p:spPr>
        <p:txBody>
          <a:bodyPr wrap="square">
            <a:spAutoFit/>
          </a:bodyPr>
          <a:lstStyle/>
          <a:p>
            <a:pPr xmlns:a="http://schemas.openxmlformats.org/drawingml/2006/main" algn="ctr">
              <a:defRPr/>
            </a:pPr>
            <a:r xmlns:a="http://schemas.openxmlformats.org/drawingml/2006/main">
              <a:rPr lang="sk" altLang="ko-KR" sz="4400"/>
              <a:t>Ježiš umyl svojim učeníkom nohy</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499992" y="1815640"/>
            <a:ext cx="4644008" cy="40005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k" sz="4000"/>
              <a:t>Dnešné Slovo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8553" y="998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99825"/>
            <a:ext cx="983695" cy="648072"/>
          </a:xfrm>
          <a:prstGeom prst="rect">
            <a:avLst/>
          </a:prstGeom>
          <a:noFill/>
        </p:spPr>
      </p:pic>
      <p:sp>
        <p:nvSpPr>
          <p:cNvPr id="23" name="TextBox 22"/>
          <p:cNvSpPr txBox="1"/>
          <p:nvPr/>
        </p:nvSpPr>
        <p:spPr>
          <a:xfrm>
            <a:off x="467544" y="2132856"/>
            <a:ext cx="8208912" cy="1732389"/>
          </a:xfrm>
          <a:prstGeom prst="rect">
            <a:avLst/>
          </a:prstGeom>
          <a:noFill/>
        </p:spPr>
        <p:txBody>
          <a:bodyPr wrap="square">
            <a:spAutoFit/>
          </a:bodyPr>
          <a:lstStyle/>
          <a:p>
            <a:pPr xmlns:a="http://schemas.openxmlformats.org/drawingml/2006/main" lvl="0">
              <a:defRPr/>
            </a:pPr>
            <a:r xmlns:a="http://schemas.openxmlformats.org/drawingml/2006/main">
              <a:rPr altLang="ko-KR" lang="sk" sz="3600"/>
              <a:t>Teraz, keď som vám ja, váš Pán a Učiteľ, umyl nohy, aj vy by ste si mali navzájom umývať nohy.</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sk" sz="2800">
                <a:solidFill>
                  <a:schemeClr val="tx1">
                    <a:lumMod val="65000"/>
                    <a:lumOff val="35000"/>
                  </a:schemeClr>
                </a:solidFill>
              </a:rPr>
              <a:t>John</a:t>
            </a:r>
            <a:r xmlns:a="http://schemas.openxmlformats.org/drawingml/2006/main">
              <a:rPr altLang="en-US" lang="sk" sz="2800">
                <a:solidFill>
                  <a:schemeClr val="tx1">
                    <a:lumMod val="65000"/>
                    <a:lumOff val="35000"/>
                  </a:schemeClr>
                </a:solidFill>
              </a:rPr>
              <a:t> </a:t>
            </a:r>
            <a:r xmlns:a="http://schemas.openxmlformats.org/drawingml/2006/main">
              <a:rPr altLang="ko-KR" lang="sk" sz="2800">
                <a:solidFill>
                  <a:schemeClr val="tx1">
                    <a:lumMod val="65000"/>
                    <a:lumOff val="35000"/>
                  </a:schemeClr>
                </a:solidFill>
              </a:rPr>
              <a:t>13:14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394" y="5733256"/>
            <a:ext cx="9134632" cy="941863"/>
          </a:xfrm>
          <a:prstGeom prst="rect">
            <a:avLst/>
          </a:prstGeom>
          <a:noFill/>
        </p:spPr>
        <p:txBody>
          <a:bodyPr wrap="square">
            <a:spAutoFit/>
          </a:bodyPr>
          <a:lstStyle/>
          <a:p>
            <a:pPr xmlns:a="http://schemas.openxmlformats.org/drawingml/2006/main" lvl="0">
              <a:defRPr/>
            </a:pPr>
            <a:r xmlns:a="http://schemas.openxmlformats.org/drawingml/2006/main">
              <a:rPr lang="sk" altLang="ko-KR" sz="2800">
                <a:solidFill>
                  <a:schemeClr val="tx1">
                    <a:lumMod val="65000"/>
                    <a:lumOff val="35000"/>
                  </a:schemeClr>
                </a:solidFill>
              </a:rPr>
              <a:t>Ježiš mal poslednú večeru so svojimi učeníkmi. Ježiš vedel, že toto bolo jeho posledné jedlo so svojimi učeníkmi.</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36887" y="70584"/>
            <a:ext cx="9134139" cy="5445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078915" cy="1003206"/>
          </a:xfrm>
          <a:prstGeom prst="rect">
            <a:avLst/>
          </a:prstGeom>
          <a:noFill/>
        </p:spPr>
        <p:txBody>
          <a:bodyPr wrap="square">
            <a:spAutoFit/>
          </a:bodyPr>
          <a:lstStyle/>
          <a:p>
            <a:pPr xmlns:a="http://schemas.openxmlformats.org/drawingml/2006/main" lvl="0">
              <a:defRPr/>
            </a:pPr>
            <a:r xmlns:a="http://schemas.openxmlformats.org/drawingml/2006/main">
              <a:rPr lang="sk" altLang="ko-KR" sz="3000">
                <a:solidFill>
                  <a:schemeClr val="tx1">
                    <a:lumMod val="65000"/>
                    <a:lumOff val="35000"/>
                  </a:schemeClr>
                </a:solidFill>
              </a:rPr>
              <a:t>Ježiš zrazu priniesol vodu do umývadla a začal svojim učeníkom jedného po druhom umývať nohy.</a:t>
            </a:r>
            <a:r xmlns:a="http://schemas.openxmlformats.org/drawingml/2006/main">
              <a:rPr lang="sk" altLang="en-US" sz="3000">
                <a:solidFill>
                  <a:schemeClr val="tx1">
                    <a:lumMod val="65000"/>
                    <a:lumOff val="35000"/>
                  </a:schemeClr>
                </a:solidFill>
              </a:rPr>
              <a:t> </a:t>
            </a:r>
            <a:endParaRPr xmlns:a="http://schemas.openxmlformats.org/drawingml/2006/main" lang="ko-KR" altLang="en-US" sz="3000">
              <a:solidFill>
                <a:schemeClr val="tx1">
                  <a:lumMod val="65000"/>
                  <a:lumOff val="35000"/>
                </a:schemeClr>
              </a:solidFill>
            </a:endParaRPr>
          </a:p>
        </p:txBody>
      </p:sp>
      <p:pic>
        <p:nvPicPr>
          <p:cNvPr id="4" name="그림 3"/>
          <p:cNvPicPr>
            <a:picLocks noChangeAspect="1"/>
          </p:cNvPicPr>
          <p:nvPr/>
        </p:nvPicPr>
        <p:blipFill rotWithShape="1">
          <a:blip r:embed="rId3"/>
          <a:stretch>
            <a:fillRect/>
          </a:stretch>
        </p:blipFill>
        <p:spPr>
          <a:xfrm>
            <a:off x="885305" y="0"/>
            <a:ext cx="7308304" cy="570790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70" y="5733256"/>
            <a:ext cx="9134646" cy="941863"/>
          </a:xfrm>
          <a:prstGeom prst="rect">
            <a:avLst/>
          </a:prstGeom>
          <a:noFill/>
        </p:spPr>
        <p:txBody>
          <a:bodyPr wrap="square">
            <a:spAutoFit/>
          </a:bodyPr>
          <a:lstStyle/>
          <a:p>
            <a:pPr xmlns:a="http://schemas.openxmlformats.org/drawingml/2006/main" lvl="0">
              <a:defRPr/>
            </a:pPr>
            <a:r xmlns:a="http://schemas.openxmlformats.org/drawingml/2006/main">
              <a:rPr lang="sk" altLang="ko-KR" sz="2800">
                <a:solidFill>
                  <a:schemeClr val="tx1">
                    <a:lumMod val="65000"/>
                    <a:lumOff val="35000"/>
                  </a:schemeClr>
                </a:solidFill>
              </a:rPr>
              <a:t>Keď prišiel rad na Petra, Peter povedal: "Prečo nám Pán umýva nohy? Ja umývať nebudem!"</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9370" y="0"/>
            <a:ext cx="9134630" cy="558923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2059" y="5463395"/>
            <a:ext cx="9134646" cy="1373650"/>
          </a:xfrm>
          <a:prstGeom prst="rect">
            <a:avLst/>
          </a:prstGeom>
          <a:noFill/>
        </p:spPr>
        <p:txBody>
          <a:bodyPr wrap="square">
            <a:spAutoFit/>
          </a:bodyPr>
          <a:lstStyle/>
          <a:p>
            <a:pPr xmlns:a="http://schemas.openxmlformats.org/drawingml/2006/main" lvl="0">
              <a:defRPr/>
            </a:pPr>
            <a:r xmlns:a="http://schemas.openxmlformats.org/drawingml/2006/main">
              <a:rPr lang="sk" altLang="ko-KR" sz="2800">
                <a:solidFill>
                  <a:schemeClr val="tx1">
                    <a:lumMod val="65000"/>
                    <a:lumOff val="35000"/>
                  </a:schemeClr>
                </a:solidFill>
              </a:rPr>
              <a:t>Ježiš odpovedal. "Ak ti neumyjem nohy, ty ani ja s tým nemáme nič spoločné. Možno tomu teraz dobre nerozumieš, ale jedného dňa to pochopíš."</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2500612" y="260648"/>
            <a:ext cx="4142775" cy="439494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373216"/>
            <a:ext cx="9107238" cy="1368578"/>
          </a:xfrm>
          <a:prstGeom prst="rect">
            <a:avLst/>
          </a:prstGeom>
          <a:noFill/>
        </p:spPr>
        <p:txBody>
          <a:bodyPr wrap="square">
            <a:spAutoFit/>
          </a:bodyPr>
          <a:lstStyle/>
          <a:p>
            <a:pPr xmlns:a="http://schemas.openxmlformats.org/drawingml/2006/main" lvl="0">
              <a:defRPr/>
            </a:pPr>
            <a:r xmlns:a="http://schemas.openxmlformats.org/drawingml/2006/main">
              <a:rPr lang="sk" altLang="ko-KR" sz="2800">
                <a:solidFill>
                  <a:schemeClr val="tx1">
                    <a:lumMod val="65000"/>
                    <a:lumOff val="35000"/>
                  </a:schemeClr>
                </a:solidFill>
              </a:rPr>
              <a:t>"Umýval som vám nohy, aby som išiel príkladom. Odteraz si navzájom umývajte nohy a staňte sa ľuďmi, ktorí si navzájom slúžia."</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1331640" y="260648"/>
            <a:ext cx="6840760" cy="483611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194198"/>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sk" sz="4000">
                <a:solidFill>
                  <a:srgbClr val="ff0000"/>
                </a:solidFill>
              </a:rPr>
              <a:t>Dnešná lekcia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61540" y="7475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82696"/>
            <a:ext cx="983695" cy="648072"/>
          </a:xfrm>
          <a:prstGeom prst="rect">
            <a:avLst/>
          </a:prstGeom>
          <a:noFill/>
        </p:spPr>
      </p:pic>
      <p:sp>
        <p:nvSpPr>
          <p:cNvPr id="17" name="TextBox 16"/>
          <p:cNvSpPr txBox="1"/>
          <p:nvPr/>
        </p:nvSpPr>
        <p:spPr>
          <a:xfrm>
            <a:off x="380230" y="1124744"/>
            <a:ext cx="8352928" cy="4474051"/>
          </a:xfrm>
          <a:prstGeom prst="rect">
            <a:avLst/>
          </a:prstGeom>
          <a:noFill/>
        </p:spPr>
        <p:txBody>
          <a:bodyPr wrap="square">
            <a:spAutoFit/>
          </a:bodyPr>
          <a:lstStyle/>
          <a:p>
            <a:pPr xmlns:a="http://schemas.openxmlformats.org/drawingml/2006/main" algn="ctr">
              <a:defRPr/>
            </a:pPr>
            <a:r xmlns:a="http://schemas.openxmlformats.org/drawingml/2006/main">
              <a:rPr altLang="ko-KR" lang="sk" sz="3600">
                <a:solidFill>
                  <a:schemeClr val="tx1">
                    <a:lumMod val="65000"/>
                    <a:lumOff val="35000"/>
                  </a:schemeClr>
                </a:solidFill>
              </a:rPr>
              <a:t>Vo svete slúžia nižší ľudia vysokým, ale Ježiš naopak umyl svojim učeníkom nohy a vzdal sa</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sk" sz="3600">
                <a:solidFill>
                  <a:schemeClr val="tx1">
                    <a:lumMod val="65000"/>
                    <a:lumOff val="35000"/>
                  </a:schemeClr>
                </a:solidFill>
              </a:rPr>
              <a:t>jeho život pre nás.</a:t>
            </a:r>
            <a:r xmlns:a="http://schemas.openxmlformats.org/drawingml/2006/main">
              <a:rPr altLang="en-US" lang="sk" sz="3600">
                <a:solidFill>
                  <a:schemeClr val="tx1">
                    <a:lumMod val="65000"/>
                    <a:lumOff val="35000"/>
                  </a:schemeClr>
                </a:solidFill>
              </a:rPr>
              <a:t> </a:t>
            </a:r>
            <a:r xmlns:a="http://schemas.openxmlformats.org/drawingml/2006/main">
              <a:rPr altLang="ko-KR" lang="sk" sz="3600">
                <a:solidFill>
                  <a:schemeClr val="tx1">
                    <a:lumMod val="65000"/>
                    <a:lumOff val="35000"/>
                  </a:schemeClr>
                </a:solidFill>
              </a:rPr>
              <a:t>Ak sme Ježišovými učeníkmi, mali by sme byť radi, že si môžeme navzájom slúžiť na nižšom mieste, a nie chcieť, aby sa s nami zaobchádzalo na vyššom mieste.</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941963"/>
          </a:xfrm>
          <a:prstGeom prst="rect">
            <a:avLst/>
          </a:prstGeom>
          <a:noFill/>
        </p:spPr>
        <p:txBody>
          <a:bodyPr wrap="square">
            <a:spAutoFit/>
          </a:bodyPr>
          <a:lstStyle/>
          <a:p>
            <a:pPr xmlns:a="http://schemas.openxmlformats.org/drawingml/2006/main" lvl="0">
              <a:defRPr/>
            </a:pPr>
            <a:r xmlns:a="http://schemas.openxmlformats.org/drawingml/2006/main">
              <a:rPr lang="sk" altLang="ko-KR" sz="2800">
                <a:solidFill>
                  <a:schemeClr val="tx1">
                    <a:lumMod val="65000"/>
                    <a:lumOff val="35000"/>
                  </a:schemeClr>
                </a:solidFill>
              </a:rPr>
              <a:t>Jedného dňa prišla k Ježišovi správa. „Lazarus je chorý. Prosím, rýchlo príď a vylieč ho."</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 y="260648"/>
            <a:ext cx="9144000" cy="542216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05419" y="249923"/>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sk" sz="3200"/>
              <a:t>kto je Ježiš?</a:t>
            </a:r>
            <a:r xmlns:a="http://schemas.openxmlformats.org/drawingml/2006/main">
              <a:rPr altLang="en-US" lang="sk"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sk" sz="3600">
                <a:solidFill>
                  <a:srgbClr val="0070c0"/>
                </a:solidFill>
              </a:rPr>
              <a:t>Ježiš</a:t>
            </a:r>
            <a:r xmlns:a="http://schemas.openxmlformats.org/drawingml/2006/main">
              <a:rPr altLang="en-US" lang="sk" sz="3600">
                <a:solidFill>
                  <a:srgbClr val="0070c0"/>
                </a:solidFill>
              </a:rPr>
              <a:t> </a:t>
            </a:r>
            <a:r xmlns:a="http://schemas.openxmlformats.org/drawingml/2006/main">
              <a:rPr altLang="ko-KR" lang="sk" sz="3600">
                <a:solidFill>
                  <a:srgbClr val="0070c0"/>
                </a:solidFill>
              </a:rPr>
              <a:t>je..</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altLang="ko-KR" lang="sk" sz="3600">
                <a:solidFill>
                  <a:schemeClr val="tx1">
                    <a:lumMod val="65000"/>
                    <a:lumOff val="35000"/>
                  </a:schemeClr>
                </a:solidFill>
              </a:rPr>
              <a:t>Ježiš je najvyšší človek, ale prišiel na najnižšie miesto a bol ochotný slúžiť nám všetkým.</a:t>
            </a:r>
            <a:r xmlns:a="http://schemas.openxmlformats.org/drawingml/2006/main">
              <a:rPr altLang="en-US" lang="sk" sz="3600">
                <a:solidFill>
                  <a:schemeClr val="tx1">
                    <a:lumMod val="65000"/>
                    <a:lumOff val="35000"/>
                  </a:schemeClr>
                </a:solidFill>
              </a:rPr>
              <a:t> </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300936"/>
            <a:ext cx="4053592" cy="697284"/>
          </a:xfrm>
          <a:prstGeom prst="rect">
            <a:avLst/>
          </a:prstGeom>
          <a:noFill/>
        </p:spPr>
        <p:txBody>
          <a:bodyPr wrap="square">
            <a:spAutoFit/>
          </a:bodyPr>
          <a:lstStyle/>
          <a:p>
            <a:pPr xmlns:a="http://schemas.openxmlformats.org/drawingml/2006/main" algn="ctr">
              <a:defRPr/>
            </a:pPr>
            <a:r xmlns:a="http://schemas.openxmlformats.org/drawingml/2006/main">
              <a:rPr altLang="ko-KR" lang="sk" sz="4000"/>
              <a:t>Dnešný kvíz</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51902" y="12928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0190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sk" sz="3200">
                <a:solidFill>
                  <a:schemeClr val="tx1">
                    <a:lumMod val="65000"/>
                    <a:lumOff val="35000"/>
                  </a:schemeClr>
                </a:solidFill>
              </a:rPr>
              <a:t>Kto nedovolil Ježišovi umyť si nohy?</a:t>
            </a:r>
            <a:r xmlns:a="http://schemas.openxmlformats.org/drawingml/2006/main">
              <a:rPr altLang="en-US" lang="sk" sz="3200">
                <a:solidFill>
                  <a:schemeClr val="tx1">
                    <a:lumMod val="65000"/>
                    <a:lumOff val="35000"/>
                  </a:schemeClr>
                </a:solidFill>
              </a:rPr>
              <a:t> </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sk" sz="2800">
                <a:solidFill>
                  <a:schemeClr val="tx1">
                    <a:lumMod val="65000"/>
                    <a:lumOff val="35000"/>
                  </a:schemeClr>
                </a:solidFill>
              </a:rPr>
              <a:t>① </a:t>
            </a:r>
            <a:r xmlns:a="http://schemas.openxmlformats.org/drawingml/2006/main">
              <a:rPr altLang="ko-KR" lang="sk" sz="2800">
                <a:solidFill>
                  <a:schemeClr val="tx1">
                    <a:lumMod val="65000"/>
                    <a:lumOff val="35000"/>
                  </a:schemeClr>
                </a:solidFill>
              </a:rPr>
              <a:t>Ján</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sk" sz="2800">
                <a:solidFill>
                  <a:schemeClr val="tx1">
                    <a:lumMod val="65000"/>
                    <a:lumOff val="35000"/>
                  </a:schemeClr>
                </a:solidFill>
              </a:rPr>
              <a:t>② </a:t>
            </a:r>
            <a:r xmlns:a="http://schemas.openxmlformats.org/drawingml/2006/main">
              <a:rPr altLang="ko-KR" lang="sk" sz="2800">
                <a:solidFill>
                  <a:schemeClr val="tx1">
                    <a:lumMod val="65000"/>
                    <a:lumOff val="35000"/>
                  </a:schemeClr>
                </a:solidFill>
              </a:rPr>
              <a:t>Tomáš</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99796"/>
            <a:ext cx="8712968" cy="513199"/>
          </a:xfrm>
          <a:prstGeom prst="rect">
            <a:avLst/>
          </a:prstGeom>
          <a:noFill/>
        </p:spPr>
        <p:txBody>
          <a:bodyPr wrap="square">
            <a:spAutoFit/>
          </a:bodyPr>
          <a:lstStyle/>
          <a:p>
            <a:pPr xmlns:a="http://schemas.openxmlformats.org/drawingml/2006/main" lvl="0">
              <a:defRPr/>
            </a:pPr>
            <a:r xmlns:a="http://schemas.openxmlformats.org/drawingml/2006/main">
              <a:rPr altLang="en-US" lang="sk" sz="2800">
                <a:solidFill>
                  <a:schemeClr val="tx1">
                    <a:lumMod val="65000"/>
                    <a:lumOff val="35000"/>
                  </a:schemeClr>
                </a:solidFill>
              </a:rPr>
              <a:t>③ </a:t>
            </a:r>
            <a:r xmlns:a="http://schemas.openxmlformats.org/drawingml/2006/main">
              <a:rPr altLang="ko-KR" lang="sk" sz="2800">
                <a:solidFill>
                  <a:schemeClr val="tx1">
                    <a:lumMod val="65000"/>
                    <a:lumOff val="35000"/>
                  </a:schemeClr>
                </a:solidFill>
              </a:rPr>
              <a:t>Peter</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k" sz="2800">
                <a:solidFill>
                  <a:schemeClr val="tx1">
                    <a:lumMod val="65000"/>
                    <a:lumOff val="35000"/>
                  </a:schemeClr>
                </a:solidFill>
              </a:rPr>
              <a:t>④ </a:t>
            </a:r>
            <a:r xmlns:a="http://schemas.openxmlformats.org/drawingml/2006/main">
              <a:rPr altLang="ko-KR" lang="sk" sz="2800">
                <a:solidFill>
                  <a:schemeClr val="tx1">
                    <a:lumMod val="65000"/>
                    <a:lumOff val="35000"/>
                  </a:schemeClr>
                </a:solidFill>
              </a:rPr>
              <a:t>Judáš Iškariotský</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99796"/>
            <a:ext cx="8712968" cy="513199"/>
          </a:xfrm>
          <a:prstGeom prst="rect">
            <a:avLst/>
          </a:prstGeom>
          <a:noFill/>
        </p:spPr>
        <p:txBody>
          <a:bodyPr wrap="square">
            <a:spAutoFit/>
          </a:bodyPr>
          <a:lstStyle/>
          <a:p>
            <a:pPr xmlns:a="http://schemas.openxmlformats.org/drawingml/2006/main" lvl="0">
              <a:defRPr/>
            </a:pPr>
            <a:r xmlns:a="http://schemas.openxmlformats.org/drawingml/2006/main">
              <a:rPr altLang="en-US" lang="sk" sz="2800">
                <a:solidFill>
                  <a:srgbClr val="ff0000"/>
                </a:solidFill>
              </a:rPr>
              <a:t>③ </a:t>
            </a:r>
            <a:r xmlns:a="http://schemas.openxmlformats.org/drawingml/2006/main">
              <a:rPr altLang="ko-KR" lang="sk" sz="2800">
                <a:solidFill>
                  <a:srgbClr val="ff0000"/>
                </a:solidFill>
              </a:rPr>
              <a:t>Peter</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4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k" sz="4000"/>
              <a:t>Dnešné Slovo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8553" y="998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99825"/>
            <a:ext cx="983695" cy="648072"/>
          </a:xfrm>
          <a:prstGeom prst="rect">
            <a:avLst/>
          </a:prstGeom>
          <a:noFill/>
        </p:spPr>
      </p:pic>
      <p:sp>
        <p:nvSpPr>
          <p:cNvPr id="23" name="TextBox 22"/>
          <p:cNvSpPr txBox="1"/>
          <p:nvPr/>
        </p:nvSpPr>
        <p:spPr>
          <a:xfrm>
            <a:off x="467544" y="2132856"/>
            <a:ext cx="8208912" cy="1732389"/>
          </a:xfrm>
          <a:prstGeom prst="rect">
            <a:avLst/>
          </a:prstGeom>
          <a:noFill/>
        </p:spPr>
        <p:txBody>
          <a:bodyPr wrap="square">
            <a:spAutoFit/>
          </a:bodyPr>
          <a:lstStyle/>
          <a:p>
            <a:pPr xmlns:a="http://schemas.openxmlformats.org/drawingml/2006/main" lvl="0">
              <a:defRPr/>
            </a:pPr>
            <a:r xmlns:a="http://schemas.openxmlformats.org/drawingml/2006/main">
              <a:rPr altLang="ko-KR" lang="sk" sz="3600"/>
              <a:t>Teraz, keď som vám ja, váš Pán a Učiteľ, umyl nohy, aj vy by ste si mali navzájom umývať nohy.</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sk" sz="2800">
                <a:solidFill>
                  <a:schemeClr val="tx1">
                    <a:lumMod val="65000"/>
                    <a:lumOff val="35000"/>
                  </a:schemeClr>
                </a:solidFill>
              </a:rPr>
              <a:t>John</a:t>
            </a:r>
            <a:r xmlns:a="http://schemas.openxmlformats.org/drawingml/2006/main">
              <a:rPr altLang="en-US" lang="sk" sz="2800">
                <a:solidFill>
                  <a:schemeClr val="tx1">
                    <a:lumMod val="65000"/>
                    <a:lumOff val="35000"/>
                  </a:schemeClr>
                </a:solidFill>
              </a:rPr>
              <a:t> </a:t>
            </a:r>
            <a:r xmlns:a="http://schemas.openxmlformats.org/drawingml/2006/main">
              <a:rPr altLang="ko-KR" lang="sk" sz="2800">
                <a:solidFill>
                  <a:schemeClr val="tx1">
                    <a:lumMod val="65000"/>
                    <a:lumOff val="35000"/>
                  </a:schemeClr>
                </a:solidFill>
              </a:rPr>
              <a:t>13:14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sk" altLang="ko-KR" b="1">
                <a:solidFill>
                  <a:schemeClr val="tx1">
                    <a:lumMod val="50000"/>
                    <a:lumOff val="50000"/>
                  </a:schemeClr>
                </a:solidFill>
              </a:rPr>
              <a:t>Č. 85 Slovo Božie</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sk" altLang="ko-KR" sz="4400"/>
              <a:t>Ježiš sa modlí na kopci</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211960" y="1959038"/>
            <a:ext cx="4921197" cy="396285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sk" altLang="ko-KR" sz="4000"/>
              <a:t>Dnešné Slovo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6241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62416"/>
            <a:ext cx="983695" cy="648072"/>
          </a:xfrm>
          <a:prstGeom prst="rect">
            <a:avLst/>
          </a:prstGeom>
          <a:noFill/>
        </p:spPr>
      </p:pic>
      <p:sp>
        <p:nvSpPr>
          <p:cNvPr id="23" name="TextBox 22"/>
          <p:cNvSpPr txBox="1"/>
          <p:nvPr/>
        </p:nvSpPr>
        <p:spPr>
          <a:xfrm>
            <a:off x="467544" y="1268760"/>
            <a:ext cx="8208912" cy="2834610"/>
          </a:xfrm>
          <a:prstGeom prst="rect">
            <a:avLst/>
          </a:prstGeom>
          <a:noFill/>
        </p:spPr>
        <p:txBody>
          <a:bodyPr wrap="square">
            <a:spAutoFit/>
          </a:bodyPr>
          <a:lstStyle/>
          <a:p>
            <a:pPr xmlns:a="http://schemas.openxmlformats.org/drawingml/2006/main" lvl="0">
              <a:defRPr/>
            </a:pPr>
            <a:r xmlns:a="http://schemas.openxmlformats.org/drawingml/2006/main">
              <a:rPr lang="sk" altLang="ko-KR" sz="3600"/>
              <a:t>Išiel trochu ďalej, padol tvárou k zemi a modlil sa: "Otče môj, ak je to možné, nech mi vezmú tento kalich. Nie ako ja chcem, ale ako ty."</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sk" altLang="ko-KR" sz="2800">
                <a:solidFill>
                  <a:schemeClr val="tx1">
                    <a:lumMod val="65000"/>
                    <a:lumOff val="35000"/>
                  </a:schemeClr>
                </a:solidFill>
              </a:rPr>
              <a:t>Matúš</a:t>
            </a:r>
            <a:r xmlns:a="http://schemas.openxmlformats.org/drawingml/2006/main">
              <a:rPr lang="sk" altLang="en-US" sz="2800">
                <a:solidFill>
                  <a:schemeClr val="tx1">
                    <a:lumMod val="65000"/>
                    <a:lumOff val="35000"/>
                  </a:schemeClr>
                </a:solidFill>
              </a:rPr>
              <a:t> </a:t>
            </a:r>
            <a:r xmlns:a="http://schemas.openxmlformats.org/drawingml/2006/main">
              <a:rPr lang="sk" altLang="ko-KR" sz="2800">
                <a:solidFill>
                  <a:schemeClr val="tx1">
                    <a:lumMod val="65000"/>
                    <a:lumOff val="35000"/>
                  </a:schemeClr>
                </a:solidFill>
              </a:rPr>
              <a:t>26:39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661248"/>
            <a:ext cx="9134632" cy="1077218"/>
          </a:xfrm>
          <a:prstGeom prst="rect">
            <a:avLst/>
          </a:prstGeom>
          <a:noFill/>
        </p:spPr>
        <p:txBody>
          <a:bodyPr wrap="square">
            <a:spAutoFit/>
          </a:bodyPr>
          <a:lstStyle/>
          <a:p>
            <a:pPr xmlns:a="http://schemas.openxmlformats.org/drawingml/2006/main" lvl="0">
              <a:defRPr/>
            </a:pPr>
            <a:r xmlns:a="http://schemas.openxmlformats.org/drawingml/2006/main">
              <a:rPr lang="sk" altLang="ko-KR" sz="3200">
                <a:solidFill>
                  <a:schemeClr val="tx1">
                    <a:lumMod val="65000"/>
                    <a:lumOff val="35000"/>
                  </a:schemeClr>
                </a:solidFill>
              </a:rPr>
              <a:t>Po večeri išiel Ježiš so svojimi učeníkmi na miesto zvané Getsemane.</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5085" y="5384576"/>
            <a:ext cx="9078915" cy="1461994"/>
          </a:xfrm>
          <a:prstGeom prst="rect">
            <a:avLst/>
          </a:prstGeom>
          <a:noFill/>
        </p:spPr>
        <p:txBody>
          <a:bodyPr wrap="square">
            <a:spAutoFit/>
          </a:bodyPr>
          <a:lstStyle/>
          <a:p>
            <a:pPr xmlns:a="http://schemas.openxmlformats.org/drawingml/2006/main" lvl="0">
              <a:defRPr/>
            </a:pPr>
            <a:r xmlns:a="http://schemas.openxmlformats.org/drawingml/2006/main">
              <a:rPr lang="sk" altLang="ko-KR" sz="3000">
                <a:solidFill>
                  <a:schemeClr val="tx1">
                    <a:lumMod val="65000"/>
                    <a:lumOff val="35000"/>
                  </a:schemeClr>
                </a:solidFill>
              </a:rPr>
              <a:t>Ježiš povedal učeníkom: Moja duša je premožená smútkom až na smrť. Zostaň tu a dávaj pozor so mnou."</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1" y="0"/>
            <a:ext cx="9144001"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898" y="5085184"/>
            <a:ext cx="9134646" cy="1789961"/>
          </a:xfrm>
          <a:prstGeom prst="rect">
            <a:avLst/>
          </a:prstGeom>
          <a:noFill/>
        </p:spPr>
        <p:txBody>
          <a:bodyPr wrap="square">
            <a:spAutoFit/>
          </a:bodyPr>
          <a:lstStyle/>
          <a:p>
            <a:pPr xmlns:a="http://schemas.openxmlformats.org/drawingml/2006/main" lvl="0">
              <a:defRPr/>
            </a:pPr>
            <a:r xmlns:a="http://schemas.openxmlformats.org/drawingml/2006/main">
              <a:rPr lang="sk" altLang="ko-KR" sz="2800">
                <a:solidFill>
                  <a:schemeClr val="tx1">
                    <a:lumMod val="65000"/>
                    <a:lumOff val="35000"/>
                  </a:schemeClr>
                </a:solidFill>
              </a:rPr>
              <a:t>"Otče môj, ak je to možné, nech sa odo mňa vezme tento kalich. Nie však ako ja chcem, ale ako ty." Ježiš sa vrúcne modlil. Ale učeníci upadli do hlbokého spánku.</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0" y="-9610"/>
            <a:ext cx="9144000" cy="509479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2059" y="5463395"/>
            <a:ext cx="9134646" cy="1373650"/>
          </a:xfrm>
          <a:prstGeom prst="rect">
            <a:avLst/>
          </a:prstGeom>
          <a:noFill/>
        </p:spPr>
        <p:txBody>
          <a:bodyPr wrap="square">
            <a:spAutoFit/>
          </a:bodyPr>
          <a:lstStyle/>
          <a:p>
            <a:pPr xmlns:a="http://schemas.openxmlformats.org/drawingml/2006/main" lvl="0">
              <a:defRPr/>
            </a:pPr>
            <a:r xmlns:a="http://schemas.openxmlformats.org/drawingml/2006/main">
              <a:rPr lang="sk" altLang="ko-KR" sz="2800">
                <a:solidFill>
                  <a:schemeClr val="tx1">
                    <a:lumMod val="65000"/>
                    <a:lumOff val="35000"/>
                  </a:schemeClr>
                </a:solidFill>
              </a:rPr>
              <a:t>Ježiš povedal a zobudil svojich učeníkov: „Nemohli ste so mnou bdieť ani hodinu? Pozri. Tu prichádza môj zradca, aby ma zatkol."</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 y="0"/>
            <a:ext cx="9144000" cy="54178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552"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sk" altLang="ko-KR" sz="2800">
                <a:solidFill>
                  <a:schemeClr val="tx1">
                    <a:lumMod val="65000"/>
                    <a:lumOff val="35000"/>
                  </a:schemeClr>
                </a:solidFill>
              </a:rPr>
              <a:t>Nakoniec Ježiš nasledoval ľudí, ktorí ho prišli chytiť. Bolo to zomrieť, aby sme zaplatili za naše hriechy na kríži, ako si to Boh prial.</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rcRect t="140" b="210"/>
          <a:stretch>
            <a:fillRect/>
          </a:stretch>
        </p:blipFill>
        <p:spPr>
          <a:xfrm flipH="1">
            <a:off x="0" y="-1"/>
            <a:ext cx="9144000" cy="547300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570488"/>
          </a:xfrm>
          <a:prstGeom prst="rect">
            <a:avLst/>
          </a:prstGeom>
          <a:noFill/>
        </p:spPr>
        <p:txBody>
          <a:bodyPr wrap="square">
            <a:spAutoFit/>
          </a:bodyPr>
          <a:lstStyle/>
          <a:p>
            <a:pPr xmlns:a="http://schemas.openxmlformats.org/drawingml/2006/main" lvl="0">
              <a:defRPr/>
            </a:pPr>
            <a:r xmlns:a="http://schemas.openxmlformats.org/drawingml/2006/main">
              <a:rPr lang="sk" altLang="ko-KR" sz="3200">
                <a:solidFill>
                  <a:schemeClr val="tx1">
                    <a:lumMod val="65000"/>
                    <a:lumOff val="35000"/>
                  </a:schemeClr>
                </a:solidFill>
              </a:rPr>
              <a:t>Ale predtým, ako Ježiš prišiel, zomrel.</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 y="44624"/>
            <a:ext cx="9144000" cy="545180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9998" y="236201"/>
            <a:ext cx="4053592" cy="695344"/>
          </a:xfrm>
          <a:prstGeom prst="rect">
            <a:avLst/>
          </a:prstGeom>
          <a:noFill/>
        </p:spPr>
        <p:txBody>
          <a:bodyPr wrap="square">
            <a:spAutoFit/>
          </a:bodyPr>
          <a:lstStyle/>
          <a:p>
            <a:pPr xmlns:a="http://schemas.openxmlformats.org/drawingml/2006/main" algn="ctr">
              <a:defRPr/>
            </a:pPr>
            <a:r xmlns:a="http://schemas.openxmlformats.org/drawingml/2006/main">
              <a:rPr lang="sk" altLang="ko-KR" sz="4000">
                <a:solidFill>
                  <a:srgbClr val="ff0000"/>
                </a:solidFill>
              </a:rPr>
              <a:t>Dnešná lekcia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79992"/>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82696"/>
            <a:ext cx="983695" cy="648072"/>
          </a:xfrm>
          <a:prstGeom prst="rect">
            <a:avLst/>
          </a:prstGeom>
          <a:noFill/>
        </p:spPr>
      </p:pic>
      <p:sp>
        <p:nvSpPr>
          <p:cNvPr id="17" name="TextBox 16"/>
          <p:cNvSpPr txBox="1"/>
          <p:nvPr/>
        </p:nvSpPr>
        <p:spPr>
          <a:xfrm>
            <a:off x="380230" y="1124744"/>
            <a:ext cx="8352928" cy="3378676"/>
          </a:xfrm>
          <a:prstGeom prst="rect">
            <a:avLst/>
          </a:prstGeom>
          <a:noFill/>
        </p:spPr>
        <p:txBody>
          <a:bodyPr wrap="square">
            <a:spAutoFit/>
          </a:bodyPr>
          <a:lstStyle/>
          <a:p>
            <a:pPr xmlns:a="http://schemas.openxmlformats.org/drawingml/2006/main" algn="ctr">
              <a:defRPr/>
            </a:pPr>
            <a:r xmlns:a="http://schemas.openxmlformats.org/drawingml/2006/main">
              <a:rPr lang="sk" altLang="ko-KR" sz="3600">
                <a:solidFill>
                  <a:schemeClr val="tx1">
                    <a:lumMod val="65000"/>
                    <a:lumOff val="35000"/>
                  </a:schemeClr>
                </a:solidFill>
              </a:rPr>
              <a:t>Pre Ježiša bolo bolestivé zomrieť, aby zaplatil za naše hriechy na kríži, ale bol úplne poslušný</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sk" altLang="ko-KR" sz="3600">
                <a:solidFill>
                  <a:schemeClr val="tx1">
                    <a:lumMod val="65000"/>
                    <a:lumOff val="35000"/>
                  </a:schemeClr>
                </a:solidFill>
              </a:rPr>
              <a:t>pretože to bola Božia vôľa.</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sk" altLang="ko-KR" sz="3600">
                <a:solidFill>
                  <a:schemeClr val="tx1">
                    <a:lumMod val="65000"/>
                    <a:lumOff val="35000"/>
                  </a:schemeClr>
                </a:solidFill>
              </a:rPr>
              <a:t>Najprv musíme dúfať, že v našom živote sa naplní Božia vôľa a nie moja.</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0241" y="234969"/>
            <a:ext cx="4053592" cy="572751"/>
          </a:xfrm>
          <a:prstGeom prst="rect">
            <a:avLst/>
          </a:prstGeom>
          <a:noFill/>
        </p:spPr>
        <p:txBody>
          <a:bodyPr wrap="square">
            <a:spAutoFit/>
          </a:bodyPr>
          <a:lstStyle/>
          <a:p>
            <a:pPr xmlns:a="http://schemas.openxmlformats.org/drawingml/2006/main" algn="ctr">
              <a:defRPr/>
            </a:pPr>
            <a:r xmlns:a="http://schemas.openxmlformats.org/drawingml/2006/main">
              <a:rPr lang="sk" altLang="ko-KR" sz="3200"/>
              <a:t>kto je Ježiš?</a:t>
            </a:r>
            <a:r xmlns:a="http://schemas.openxmlformats.org/drawingml/2006/main">
              <a:rPr lang="sk"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05917" y="6560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12172"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sk" altLang="ko-KR" sz="3600">
                <a:solidFill>
                  <a:srgbClr val="0070c0"/>
                </a:solidFill>
              </a:rPr>
              <a:t>Ježiš</a:t>
            </a:r>
            <a:r xmlns:a="http://schemas.openxmlformats.org/drawingml/2006/main">
              <a:rPr lang="sk" altLang="en-US" sz="3600">
                <a:solidFill>
                  <a:srgbClr val="0070c0"/>
                </a:solidFill>
              </a:rPr>
              <a:t> </a:t>
            </a:r>
            <a:r xmlns:a="http://schemas.openxmlformats.org/drawingml/2006/main">
              <a:rPr lang="sk" altLang="ko-KR" sz="3600">
                <a:solidFill>
                  <a:srgbClr val="0070c0"/>
                </a:solidFill>
              </a:rPr>
              <a:t>je..</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sk" altLang="ko-KR" sz="3600">
                <a:solidFill>
                  <a:schemeClr val="tx1">
                    <a:lumMod val="65000"/>
                    <a:lumOff val="35000"/>
                  </a:schemeClr>
                </a:solidFill>
              </a:rPr>
              <a:t>Ježiš je v tejto krajine bez hriechu, pretože sa plne riadi Božou vôľou.</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sk" altLang="ko-KR" sz="4000"/>
              <a:t>Dnešný kvíz</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070501" y="7689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89806" y="76894"/>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sk" altLang="ko-KR" sz="3200">
                <a:solidFill>
                  <a:schemeClr val="tx1">
                    <a:lumMod val="65000"/>
                    <a:lumOff val="35000"/>
                  </a:schemeClr>
                </a:solidFill>
              </a:rPr>
              <a:t>Kde sa Ježiš modlil predtým, ako bol zatknutý?</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sk" altLang="en-US" sz="2800">
                <a:solidFill>
                  <a:schemeClr val="tx1">
                    <a:lumMod val="65000"/>
                    <a:lumOff val="35000"/>
                  </a:schemeClr>
                </a:solidFill>
              </a:rPr>
              <a:t>① </a:t>
            </a:r>
            <a:r xmlns:a="http://schemas.openxmlformats.org/drawingml/2006/main">
              <a:rPr lang="sk" altLang="ko-KR" sz="2800">
                <a:solidFill>
                  <a:schemeClr val="tx1">
                    <a:lumMod val="65000"/>
                    <a:lumOff val="35000"/>
                  </a:schemeClr>
                </a:solidFill>
              </a:rPr>
              <a:t>V jeruzalemskom chráme</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36713"/>
            <a:ext cx="8424936" cy="523220"/>
          </a:xfrm>
          <a:prstGeom prst="rect">
            <a:avLst/>
          </a:prstGeom>
          <a:noFill/>
        </p:spPr>
        <p:txBody>
          <a:bodyPr wrap="square">
            <a:spAutoFit/>
          </a:bodyPr>
          <a:lstStyle/>
          <a:p>
            <a:pPr xmlns:a="http://schemas.openxmlformats.org/drawingml/2006/main" lvl="0">
              <a:defRPr/>
            </a:pPr>
            <a:r xmlns:a="http://schemas.openxmlformats.org/drawingml/2006/main">
              <a:rPr lang="sk" altLang="en-US" sz="2800">
                <a:solidFill>
                  <a:schemeClr val="tx1">
                    <a:lumMod val="65000"/>
                    <a:lumOff val="35000"/>
                  </a:schemeClr>
                </a:solidFill>
              </a:rPr>
              <a:t>② </a:t>
            </a:r>
            <a:r xmlns:a="http://schemas.openxmlformats.org/drawingml/2006/main">
              <a:rPr lang="sk" altLang="ko-KR" sz="2800">
                <a:solidFill>
                  <a:schemeClr val="tx1">
                    <a:lumMod val="65000"/>
                    <a:lumOff val="35000"/>
                  </a:schemeClr>
                </a:solidFill>
              </a:rPr>
              <a:t>Getsemany</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k" altLang="en-US" sz="2800">
                <a:solidFill>
                  <a:schemeClr val="tx1">
                    <a:lumMod val="65000"/>
                    <a:lumOff val="35000"/>
                  </a:schemeClr>
                </a:solidFill>
              </a:rPr>
              <a:t>③ </a:t>
            </a:r>
            <a:r xmlns:a="http://schemas.openxmlformats.org/drawingml/2006/main">
              <a:rPr lang="sk" altLang="ko-KR" sz="2800">
                <a:solidFill>
                  <a:schemeClr val="tx1">
                    <a:lumMod val="65000"/>
                    <a:lumOff val="35000"/>
                  </a:schemeClr>
                </a:solidFill>
              </a:rPr>
              <a:t>Horná miestnosť Marka</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k" altLang="en-US" sz="2800">
                <a:solidFill>
                  <a:schemeClr val="tx1">
                    <a:lumMod val="65000"/>
                    <a:lumOff val="35000"/>
                  </a:schemeClr>
                </a:solidFill>
              </a:rPr>
              <a:t>④ </a:t>
            </a:r>
            <a:r xmlns:a="http://schemas.openxmlformats.org/drawingml/2006/main">
              <a:rPr lang="sk" altLang="ko-KR" sz="2800">
                <a:solidFill>
                  <a:schemeClr val="tx1">
                    <a:lumMod val="65000"/>
                    <a:lumOff val="35000"/>
                  </a:schemeClr>
                </a:solidFill>
              </a:rPr>
              <a:t>Galilejské jazero</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3536713"/>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k" altLang="en-US" sz="2800">
                <a:solidFill>
                  <a:srgbClr val="ff0000"/>
                </a:solidFill>
              </a:rPr>
              <a:t>② </a:t>
            </a:r>
            <a:r xmlns:a="http://schemas.openxmlformats.org/drawingml/2006/main">
              <a:rPr lang="sk" altLang="ko-KR" sz="2800">
                <a:solidFill>
                  <a:srgbClr val="ff0000"/>
                </a:solidFill>
              </a:rPr>
              <a:t>Getsemany</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5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sk" altLang="ko-KR" sz="4000"/>
              <a:t>Dnešné Slovo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6241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62416"/>
            <a:ext cx="983695" cy="648072"/>
          </a:xfrm>
          <a:prstGeom prst="rect">
            <a:avLst/>
          </a:prstGeom>
          <a:noFill/>
        </p:spPr>
      </p:pic>
      <p:sp>
        <p:nvSpPr>
          <p:cNvPr id="23" name="TextBox 22"/>
          <p:cNvSpPr txBox="1"/>
          <p:nvPr/>
        </p:nvSpPr>
        <p:spPr>
          <a:xfrm>
            <a:off x="467543" y="1248167"/>
            <a:ext cx="8208912" cy="2828905"/>
          </a:xfrm>
          <a:prstGeom prst="rect">
            <a:avLst/>
          </a:prstGeom>
          <a:noFill/>
        </p:spPr>
        <p:txBody>
          <a:bodyPr wrap="square">
            <a:spAutoFit/>
          </a:bodyPr>
          <a:lstStyle/>
          <a:p>
            <a:pPr xmlns:a="http://schemas.openxmlformats.org/drawingml/2006/main" lvl="0">
              <a:defRPr/>
            </a:pPr>
            <a:r xmlns:a="http://schemas.openxmlformats.org/drawingml/2006/main">
              <a:rPr lang="sk" altLang="ko-KR" sz="3600"/>
              <a:t>Išiel trochu ďalej, padol tvárou k zemi a modlil sa: "Otče môj, ak je to možné, nech mi vezmú tento kalich. Nie ako ja chcem, ale ako ty."</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sk" altLang="ko-KR" sz="2800">
                <a:solidFill>
                  <a:schemeClr val="tx1">
                    <a:lumMod val="65000"/>
                    <a:lumOff val="35000"/>
                  </a:schemeClr>
                </a:solidFill>
              </a:rPr>
              <a:t>Matúš</a:t>
            </a:r>
            <a:r xmlns:a="http://schemas.openxmlformats.org/drawingml/2006/main">
              <a:rPr lang="sk" altLang="en-US" sz="2800">
                <a:solidFill>
                  <a:schemeClr val="tx1">
                    <a:lumMod val="65000"/>
                    <a:lumOff val="35000"/>
                  </a:schemeClr>
                </a:solidFill>
              </a:rPr>
              <a:t> </a:t>
            </a:r>
            <a:r xmlns:a="http://schemas.openxmlformats.org/drawingml/2006/main">
              <a:rPr lang="sk" altLang="ko-KR" sz="2800">
                <a:solidFill>
                  <a:schemeClr val="tx1">
                    <a:lumMod val="65000"/>
                    <a:lumOff val="35000"/>
                  </a:schemeClr>
                </a:solidFill>
              </a:rPr>
              <a:t>26:39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sk" altLang="ko-KR" b="1">
                <a:solidFill>
                  <a:schemeClr val="tx1">
                    <a:lumMod val="50000"/>
                    <a:lumOff val="50000"/>
                  </a:schemeClr>
                </a:solidFill>
              </a:rPr>
              <a:t>Č. 86 Slovo Božie</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sk" altLang="ko-KR" sz="4400"/>
              <a:t>Ježiš zomrel na kríži.</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3995936" y="1988840"/>
            <a:ext cx="5148064" cy="39604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sk" altLang="ko-KR" sz="4000"/>
              <a:t>Dnešné Slovo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5479" y="495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4828" y="29559"/>
            <a:ext cx="983695" cy="648072"/>
          </a:xfrm>
          <a:prstGeom prst="rect">
            <a:avLst/>
          </a:prstGeom>
          <a:noFill/>
        </p:spPr>
      </p:pic>
      <p:sp>
        <p:nvSpPr>
          <p:cNvPr id="23" name="TextBox 22"/>
          <p:cNvSpPr txBox="1"/>
          <p:nvPr/>
        </p:nvSpPr>
        <p:spPr>
          <a:xfrm>
            <a:off x="467544" y="1988840"/>
            <a:ext cx="8208912" cy="2285980"/>
          </a:xfrm>
          <a:prstGeom prst="rect">
            <a:avLst/>
          </a:prstGeom>
          <a:noFill/>
        </p:spPr>
        <p:txBody>
          <a:bodyPr wrap="square">
            <a:spAutoFit/>
          </a:bodyPr>
          <a:lstStyle/>
          <a:p>
            <a:pPr xmlns:a="http://schemas.openxmlformats.org/drawingml/2006/main" lvl="0">
              <a:defRPr/>
            </a:pPr>
            <a:r xmlns:a="http://schemas.openxmlformats.org/drawingml/2006/main">
              <a:rPr lang="sk" altLang="ko-KR" sz="3600"/>
              <a:t>Ježiš zvolal mocným hlasom: "Otče, do tvojich rúk porúčam svojho ducha." Keď to povedal, vydýchol naposledy.</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sk" altLang="ko-KR" sz="2800">
                <a:solidFill>
                  <a:schemeClr val="tx1">
                    <a:lumMod val="65000"/>
                    <a:lumOff val="35000"/>
                  </a:schemeClr>
                </a:solidFill>
              </a:rPr>
              <a:t>Luke</a:t>
            </a:r>
            <a:r xmlns:a="http://schemas.openxmlformats.org/drawingml/2006/main">
              <a:rPr lang="sk" altLang="en-US" sz="2800">
                <a:solidFill>
                  <a:schemeClr val="tx1">
                    <a:lumMod val="65000"/>
                    <a:lumOff val="35000"/>
                  </a:schemeClr>
                </a:solidFill>
              </a:rPr>
              <a:t> </a:t>
            </a:r>
            <a:r xmlns:a="http://schemas.openxmlformats.org/drawingml/2006/main">
              <a:rPr lang="sk" altLang="ko-KR" sz="2800">
                <a:solidFill>
                  <a:schemeClr val="tx1">
                    <a:lumMod val="65000"/>
                    <a:lumOff val="35000"/>
                  </a:schemeClr>
                </a:solidFill>
              </a:rPr>
              <a:t>23:</a:t>
            </a:r>
            <a:r xmlns:a="http://schemas.openxmlformats.org/drawingml/2006/main">
              <a:rPr lang="sk" altLang="en-US" sz="2800">
                <a:solidFill>
                  <a:schemeClr val="tx1">
                    <a:lumMod val="65000"/>
                    <a:lumOff val="35000"/>
                  </a:schemeClr>
                </a:solidFill>
              </a:rPr>
              <a:t> </a:t>
            </a:r>
            <a:r xmlns:a="http://schemas.openxmlformats.org/drawingml/2006/main">
              <a:rPr lang="sk" altLang="ko-KR" sz="2800">
                <a:solidFill>
                  <a:schemeClr val="tx1">
                    <a:lumMod val="65000"/>
                    <a:lumOff val="35000"/>
                  </a:schemeClr>
                </a:solidFill>
              </a:rPr>
              <a:t>46</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 y="5473005"/>
            <a:ext cx="9134632" cy="1373565"/>
          </a:xfrm>
          <a:prstGeom prst="rect">
            <a:avLst/>
          </a:prstGeom>
          <a:noFill/>
        </p:spPr>
        <p:txBody>
          <a:bodyPr wrap="square">
            <a:spAutoFit/>
          </a:bodyPr>
          <a:lstStyle/>
          <a:p>
            <a:pPr xmlns:a="http://schemas.openxmlformats.org/drawingml/2006/main" lvl="0">
              <a:defRPr/>
            </a:pPr>
            <a:r xmlns:a="http://schemas.openxmlformats.org/drawingml/2006/main">
              <a:rPr lang="sk" altLang="ko-KR" sz="2800">
                <a:solidFill>
                  <a:schemeClr val="tx1">
                    <a:lumMod val="65000"/>
                    <a:lumOff val="35000"/>
                  </a:schemeClr>
                </a:solidFill>
              </a:rPr>
              <a:t>Ježiš, zajatý rímskymi vojakmi, nosil na hlave tŕňovú korunu, vysmievali sa mu, niesol kríž a vyviedli ho na popravu na vrch.</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 y="0"/>
            <a:ext cx="9141579" cy="5445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5085" y="5292244"/>
            <a:ext cx="9078915" cy="1554326"/>
          </a:xfrm>
          <a:prstGeom prst="rect">
            <a:avLst/>
          </a:prstGeom>
          <a:noFill/>
        </p:spPr>
        <p:txBody>
          <a:bodyPr wrap="square">
            <a:spAutoFit/>
          </a:bodyPr>
          <a:lstStyle/>
          <a:p>
            <a:pPr xmlns:a="http://schemas.openxmlformats.org/drawingml/2006/main" lvl="0">
              <a:defRPr/>
            </a:pPr>
            <a:r xmlns:a="http://schemas.openxmlformats.org/drawingml/2006/main">
              <a:rPr lang="sk" altLang="ko-KR" sz="3200">
                <a:solidFill>
                  <a:schemeClr val="tx1">
                    <a:lumMod val="65000"/>
                    <a:lumOff val="35000"/>
                  </a:schemeClr>
                </a:solidFill>
              </a:rPr>
              <a:t>Potom bol Ježiš ukrižovaný na kríži spolu s dvoma zločincami. Ľudia stáli a pozerali sa a vládcovia sa mu dokonca posmievali.</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3"/>
          <a:stretch>
            <a:fillRect/>
          </a:stretch>
        </p:blipFill>
        <p:spPr>
          <a:xfrm>
            <a:off x="-1" y="0"/>
            <a:ext cx="9144001"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350" y="5473005"/>
            <a:ext cx="9134646" cy="954107"/>
          </a:xfrm>
          <a:prstGeom prst="rect">
            <a:avLst/>
          </a:prstGeom>
          <a:noFill/>
        </p:spPr>
        <p:txBody>
          <a:bodyPr wrap="square">
            <a:spAutoFit/>
          </a:bodyPr>
          <a:lstStyle/>
          <a:p>
            <a:pPr xmlns:a="http://schemas.openxmlformats.org/drawingml/2006/main" lvl="0">
              <a:defRPr/>
            </a:pPr>
            <a:r xmlns:a="http://schemas.openxmlformats.org/drawingml/2006/main">
              <a:rPr lang="sk" altLang="ko-KR" sz="2800">
                <a:solidFill>
                  <a:schemeClr val="tx1">
                    <a:lumMod val="65000"/>
                    <a:lumOff val="35000"/>
                  </a:schemeClr>
                </a:solidFill>
              </a:rPr>
              <a:t>"Otče, odpusť im, lebo nevedia, čo činia." Ježiš sa modlil za tých, ktorí ho zabili.</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699792" y="188640"/>
            <a:ext cx="3625708" cy="502613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4034" y="5733256"/>
            <a:ext cx="9134646" cy="1065689"/>
          </a:xfrm>
          <a:prstGeom prst="rect">
            <a:avLst/>
          </a:prstGeom>
          <a:noFill/>
        </p:spPr>
        <p:txBody>
          <a:bodyPr wrap="square">
            <a:spAutoFit/>
          </a:bodyPr>
          <a:lstStyle/>
          <a:p>
            <a:pPr xmlns:a="http://schemas.openxmlformats.org/drawingml/2006/main" lvl="0">
              <a:defRPr/>
            </a:pPr>
            <a:r xmlns:a="http://schemas.openxmlformats.org/drawingml/2006/main">
              <a:rPr lang="sk" altLang="ko-KR" sz="3200">
                <a:solidFill>
                  <a:schemeClr val="tx1">
                    <a:lumMod val="65000"/>
                    <a:lumOff val="35000"/>
                  </a:schemeClr>
                </a:solidFill>
              </a:rPr>
              <a:t>Ježiš povedal: "Je dokonané!" A On sklonil svoju hlavu a vydal svojho ducha.</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73325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29589" y="5805264"/>
            <a:ext cx="9144000" cy="954107"/>
          </a:xfrm>
          <a:prstGeom prst="rect">
            <a:avLst/>
          </a:prstGeom>
          <a:noFill/>
        </p:spPr>
        <p:txBody>
          <a:bodyPr wrap="square">
            <a:spAutoFit/>
          </a:bodyPr>
          <a:lstStyle/>
          <a:p>
            <a:pPr xmlns:a="http://schemas.openxmlformats.org/drawingml/2006/main" lvl="0">
              <a:defRPr/>
            </a:pPr>
            <a:r xmlns:a="http://schemas.openxmlformats.org/drawingml/2006/main">
              <a:rPr altLang="ko-KR" lang="sk" sz="2800">
                <a:solidFill>
                  <a:schemeClr val="tx1">
                    <a:lumMod val="65000"/>
                    <a:lumOff val="35000"/>
                  </a:schemeClr>
                </a:solidFill>
              </a:rPr>
              <a:t>Lazarova sestra povedala Ježišovi, ktorý prišiel neskoro: "Ježišu, keby si tu bol, môj brat by nezomrel."</a:t>
            </a:r>
            <a:endParaRPr xmlns:a="http://schemas.openxmlformats.org/drawingml/2006/main" altLang="en-US" lang="ko-KR" sz="2800">
              <a:solidFill>
                <a:schemeClr val="tx1">
                  <a:lumMod val="65000"/>
                  <a:lumOff val="35000"/>
                </a:schemeClr>
              </a:solidFill>
            </a:endParaRPr>
          </a:p>
        </p:txBody>
      </p:sp>
      <p:pic>
        <p:nvPicPr>
          <p:cNvPr id="2" name="그림 1"/>
          <p:cNvPicPr>
            <a:picLocks noChangeAspect="1"/>
          </p:cNvPicPr>
          <p:nvPr/>
        </p:nvPicPr>
        <p:blipFill rotWithShape="1">
          <a:blip r:embed="rId2"/>
          <a:srcRect t="13"/>
          <a:stretch>
            <a:fillRect/>
          </a:stretch>
        </p:blipFill>
        <p:spPr>
          <a:xfrm>
            <a:off x="0" y="0"/>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9953" y="4621743"/>
            <a:ext cx="9107238" cy="2224827"/>
          </a:xfrm>
          <a:prstGeom prst="rect">
            <a:avLst/>
          </a:prstGeom>
          <a:noFill/>
        </p:spPr>
        <p:txBody>
          <a:bodyPr wrap="square">
            <a:spAutoFit/>
          </a:bodyPr>
          <a:lstStyle/>
          <a:p>
            <a:pPr xmlns:a="http://schemas.openxmlformats.org/drawingml/2006/main" lvl="0">
              <a:defRPr/>
            </a:pPr>
            <a:r xmlns:a="http://schemas.openxmlformats.org/drawingml/2006/main">
              <a:rPr lang="sk" altLang="ko-KR" sz="2800">
                <a:solidFill>
                  <a:schemeClr val="tx1">
                    <a:lumMod val="65000"/>
                    <a:lumOff val="35000"/>
                  </a:schemeClr>
                </a:solidFill>
              </a:rPr>
              <a:t>V tej chvíli sa chrámová opona roztrhla na dve časti zhora nadol. Zem sa triasla a skaly sa rozštiepili. Keď to videli vojaci, ktorí ukrižovali Ježiša, boli vydesení a zvolali: "Určite to bol Boží Syn!"</a:t>
            </a:r>
            <a:endParaRPr xmlns:a="http://schemas.openxmlformats.org/drawingml/2006/main" lang="en-US" altLang="ko-KR"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 y="-12578"/>
            <a:ext cx="9143983" cy="444969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126812"/>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sk" altLang="ko-KR" sz="4000"/>
              <a:t>Dnešná lekcia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8925" y="12950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3337" y="126812"/>
            <a:ext cx="983695" cy="648072"/>
          </a:xfrm>
          <a:prstGeom prst="rect">
            <a:avLst/>
          </a:prstGeom>
          <a:noFill/>
        </p:spPr>
      </p:pic>
      <p:sp>
        <p:nvSpPr>
          <p:cNvPr id="17" name="TextBox 16"/>
          <p:cNvSpPr txBox="1"/>
          <p:nvPr/>
        </p:nvSpPr>
        <p:spPr>
          <a:xfrm>
            <a:off x="380230" y="1124744"/>
            <a:ext cx="8352928" cy="3378676"/>
          </a:xfrm>
          <a:prstGeom prst="rect">
            <a:avLst/>
          </a:prstGeom>
          <a:noFill/>
        </p:spPr>
        <p:txBody>
          <a:bodyPr wrap="square">
            <a:spAutoFit/>
          </a:bodyPr>
          <a:lstStyle/>
          <a:p>
            <a:pPr xmlns:a="http://schemas.openxmlformats.org/drawingml/2006/main" algn="ctr">
              <a:defRPr/>
            </a:pPr>
            <a:r xmlns:a="http://schemas.openxmlformats.org/drawingml/2006/main">
              <a:rPr lang="sk" altLang="ko-KR" sz="3600">
                <a:solidFill>
                  <a:schemeClr val="tx1">
                    <a:lumMod val="65000"/>
                    <a:lumOff val="35000"/>
                  </a:schemeClr>
                </a:solidFill>
              </a:rPr>
              <a:t>Bezhriešny Ježiš trpel a zomrel za nás a zaplatil za naše hriechy.</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sk" altLang="ko-KR" sz="3600">
                <a:solidFill>
                  <a:schemeClr val="tx1">
                    <a:lumMod val="65000"/>
                    <a:lumOff val="35000"/>
                  </a:schemeClr>
                </a:solidFill>
              </a:rPr>
              <a:t>Preto nemusíme platiť za seba.</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sk" altLang="ko-KR" sz="3600">
                <a:solidFill>
                  <a:schemeClr val="tx1">
                    <a:lumMod val="65000"/>
                    <a:lumOff val="35000"/>
                  </a:schemeClr>
                </a:solidFill>
              </a:rPr>
              <a:t>Vďaka Ježišovi sme boli spasení.</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sk" altLang="ko-KR" sz="3600">
                <a:solidFill>
                  <a:schemeClr val="tx1">
                    <a:lumMod val="65000"/>
                    <a:lumOff val="35000"/>
                  </a:schemeClr>
                </a:solidFill>
              </a:rPr>
              <a:t>Na to nesmieme ani na chvíľu zabudnúť.</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225246"/>
            <a:ext cx="4053592" cy="572949"/>
          </a:xfrm>
          <a:prstGeom prst="rect">
            <a:avLst/>
          </a:prstGeom>
          <a:noFill/>
        </p:spPr>
        <p:txBody>
          <a:bodyPr wrap="square">
            <a:spAutoFit/>
          </a:bodyPr>
          <a:lstStyle/>
          <a:p>
            <a:pPr xmlns:a="http://schemas.openxmlformats.org/drawingml/2006/main" algn="ctr">
              <a:defRPr/>
            </a:pPr>
            <a:r xmlns:a="http://schemas.openxmlformats.org/drawingml/2006/main">
              <a:rPr lang="sk" altLang="ko-KR" sz="3200"/>
              <a:t>kto je Ježiš?</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84677" y="928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5716" y="928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sk" altLang="ko-KR" sz="3600">
                <a:solidFill>
                  <a:srgbClr val="0070c0"/>
                </a:solidFill>
              </a:rPr>
              <a:t>Ježiš je..</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sk" altLang="ko-KR" sz="3600">
                <a:solidFill>
                  <a:schemeClr val="tx1">
                    <a:lumMod val="65000"/>
                    <a:lumOff val="35000"/>
                  </a:schemeClr>
                </a:solidFill>
              </a:rPr>
              <a:t>Ježiš je Spasiteľ, ktorý nás zachránil tým, že zomrel za naše hriechy na kríži.</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sk" altLang="ko-KR" sz="4000"/>
              <a:t>Dnešný kvíz</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51182"/>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92896"/>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lang="sk" altLang="ko-KR" sz="3200">
                <a:solidFill>
                  <a:schemeClr val="tx1">
                    <a:lumMod val="65000"/>
                    <a:lumOff val="35000"/>
                  </a:schemeClr>
                </a:solidFill>
              </a:rPr>
              <a:t>S kým bol Ježiš ukrižovaný?</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sk" altLang="en-US" sz="2800">
                <a:solidFill>
                  <a:schemeClr val="tx1">
                    <a:lumMod val="65000"/>
                    <a:lumOff val="35000"/>
                  </a:schemeClr>
                </a:solidFill>
              </a:rPr>
              <a:t>① </a:t>
            </a:r>
            <a:r xmlns:a="http://schemas.openxmlformats.org/drawingml/2006/main">
              <a:rPr lang="sk" altLang="ko-KR" sz="2800">
                <a:solidFill>
                  <a:schemeClr val="tx1">
                    <a:lumMod val="65000"/>
                    <a:lumOff val="35000"/>
                  </a:schemeClr>
                </a:solidFill>
              </a:rPr>
              <a:t>Učeníci</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sk" altLang="en-US" sz="2800">
                <a:solidFill>
                  <a:schemeClr val="tx1">
                    <a:lumMod val="65000"/>
                    <a:lumOff val="35000"/>
                  </a:schemeClr>
                </a:solidFill>
              </a:rPr>
              <a:t>② </a:t>
            </a:r>
            <a:r xmlns:a="http://schemas.openxmlformats.org/drawingml/2006/main">
              <a:rPr lang="sk" altLang="ko-KR" sz="2800">
                <a:solidFill>
                  <a:schemeClr val="tx1">
                    <a:lumMod val="65000"/>
                    <a:lumOff val="35000"/>
                  </a:schemeClr>
                </a:solidFill>
              </a:rPr>
              <a:t>Ženy</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k" altLang="en-US" sz="2800">
                <a:solidFill>
                  <a:schemeClr val="tx1">
                    <a:lumMod val="65000"/>
                    <a:lumOff val="35000"/>
                  </a:schemeClr>
                </a:solidFill>
              </a:rPr>
              <a:t>③ </a:t>
            </a:r>
            <a:r xmlns:a="http://schemas.openxmlformats.org/drawingml/2006/main">
              <a:rPr lang="sk" altLang="ko-KR" sz="2800">
                <a:solidFill>
                  <a:schemeClr val="tx1">
                    <a:lumMod val="65000"/>
                    <a:lumOff val="35000"/>
                  </a:schemeClr>
                </a:solidFill>
              </a:rPr>
              <a:t>Kňazi</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k" altLang="en-US" sz="2800">
                <a:solidFill>
                  <a:schemeClr val="tx1">
                    <a:lumMod val="65000"/>
                    <a:lumOff val="35000"/>
                  </a:schemeClr>
                </a:solidFill>
              </a:rPr>
              <a:t>④ </a:t>
            </a:r>
            <a:r xmlns:a="http://schemas.openxmlformats.org/drawingml/2006/main">
              <a:rPr lang="sk" altLang="ko-KR" sz="2800">
                <a:solidFill>
                  <a:schemeClr val="tx1">
                    <a:lumMod val="65000"/>
                    <a:lumOff val="35000"/>
                  </a:schemeClr>
                </a:solidFill>
              </a:rPr>
              <a:t>Zločinci</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k" altLang="en-US" sz="2800">
                <a:solidFill>
                  <a:srgbClr val="ff0000"/>
                </a:solidFill>
              </a:rPr>
              <a:t>④ </a:t>
            </a:r>
            <a:r xmlns:a="http://schemas.openxmlformats.org/drawingml/2006/main">
              <a:rPr lang="sk" altLang="ko-KR" sz="2800">
                <a:solidFill>
                  <a:srgbClr val="ff0000"/>
                </a:solidFill>
              </a:rPr>
              <a:t>Zločinci</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6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sk" altLang="ko-KR" sz="4000"/>
              <a:t>Dnešné Slovo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5479" y="495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4828" y="29559"/>
            <a:ext cx="983695" cy="648072"/>
          </a:xfrm>
          <a:prstGeom prst="rect">
            <a:avLst/>
          </a:prstGeom>
          <a:noFill/>
        </p:spPr>
      </p:pic>
      <p:sp>
        <p:nvSpPr>
          <p:cNvPr id="23" name="TextBox 22"/>
          <p:cNvSpPr txBox="1"/>
          <p:nvPr/>
        </p:nvSpPr>
        <p:spPr>
          <a:xfrm>
            <a:off x="467544" y="1988840"/>
            <a:ext cx="8208912" cy="2285980"/>
          </a:xfrm>
          <a:prstGeom prst="rect">
            <a:avLst/>
          </a:prstGeom>
          <a:noFill/>
        </p:spPr>
        <p:txBody>
          <a:bodyPr wrap="square">
            <a:spAutoFit/>
          </a:bodyPr>
          <a:lstStyle/>
          <a:p>
            <a:pPr xmlns:a="http://schemas.openxmlformats.org/drawingml/2006/main" lvl="0">
              <a:defRPr/>
            </a:pPr>
            <a:r xmlns:a="http://schemas.openxmlformats.org/drawingml/2006/main">
              <a:rPr lang="sk" altLang="ko-KR" sz="3600"/>
              <a:t>Ježiš zvolal mocným hlasom: "Otče, do tvojich rúk porúčam svojho ducha." Keď to povedal, vydýchol naposledy.</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sk" altLang="ko-KR" sz="2800">
                <a:solidFill>
                  <a:schemeClr val="tx1">
                    <a:lumMod val="65000"/>
                    <a:lumOff val="35000"/>
                  </a:schemeClr>
                </a:solidFill>
              </a:rPr>
              <a:t>Luke</a:t>
            </a:r>
            <a:r xmlns:a="http://schemas.openxmlformats.org/drawingml/2006/main">
              <a:rPr lang="sk" altLang="en-US" sz="2800">
                <a:solidFill>
                  <a:schemeClr val="tx1">
                    <a:lumMod val="65000"/>
                    <a:lumOff val="35000"/>
                  </a:schemeClr>
                </a:solidFill>
              </a:rPr>
              <a:t> </a:t>
            </a:r>
            <a:r xmlns:a="http://schemas.openxmlformats.org/drawingml/2006/main">
              <a:rPr lang="sk" altLang="ko-KR" sz="2800">
                <a:solidFill>
                  <a:schemeClr val="tx1">
                    <a:lumMod val="65000"/>
                    <a:lumOff val="35000"/>
                  </a:schemeClr>
                </a:solidFill>
              </a:rPr>
              <a:t>23:</a:t>
            </a:r>
            <a:r xmlns:a="http://schemas.openxmlformats.org/drawingml/2006/main">
              <a:rPr lang="sk" altLang="en-US" sz="2800">
                <a:solidFill>
                  <a:schemeClr val="tx1">
                    <a:lumMod val="65000"/>
                    <a:lumOff val="35000"/>
                  </a:schemeClr>
                </a:solidFill>
              </a:rPr>
              <a:t> </a:t>
            </a:r>
            <a:r xmlns:a="http://schemas.openxmlformats.org/drawingml/2006/main">
              <a:rPr lang="sk" altLang="ko-KR" sz="2800">
                <a:solidFill>
                  <a:schemeClr val="tx1">
                    <a:lumMod val="65000"/>
                    <a:lumOff val="35000"/>
                  </a:schemeClr>
                </a:solidFill>
              </a:rPr>
              <a:t>46</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sk" altLang="ko-KR" b="1">
                <a:solidFill>
                  <a:schemeClr val="tx1">
                    <a:lumMod val="50000"/>
                    <a:lumOff val="50000"/>
                  </a:schemeClr>
                </a:solidFill>
              </a:rPr>
              <a:t>Č. 87 Slovo Božie</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sk" altLang="ko-KR" sz="4400"/>
              <a:t>Prázdna hrobka</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044066" y="1988840"/>
            <a:ext cx="5090594" cy="38273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sk" altLang="ko-KR" sz="4000"/>
              <a:t>Dnešné Slovo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38443" y="7357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467544" y="1988840"/>
            <a:ext cx="8208912" cy="1733530"/>
          </a:xfrm>
          <a:prstGeom prst="rect">
            <a:avLst/>
          </a:prstGeom>
          <a:noFill/>
        </p:spPr>
        <p:txBody>
          <a:bodyPr wrap="square">
            <a:spAutoFit/>
          </a:bodyPr>
          <a:lstStyle/>
          <a:p>
            <a:pPr xmlns:a="http://schemas.openxmlformats.org/drawingml/2006/main" lvl="0">
              <a:defRPr/>
            </a:pPr>
            <a:r xmlns:a="http://schemas.openxmlformats.org/drawingml/2006/main">
              <a:rPr lang="sk" altLang="ko-KR" sz="3600"/>
              <a:t>Vtom sa otočila a videla tam stáť Ježiša, ale neuvedomila si, že je to Ježiš.</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sk" altLang="ko-KR" sz="2800">
                <a:solidFill>
                  <a:schemeClr val="tx1">
                    <a:lumMod val="65000"/>
                    <a:lumOff val="35000"/>
                  </a:schemeClr>
                </a:solidFill>
              </a:rPr>
              <a:t>John</a:t>
            </a:r>
            <a:r xmlns:a="http://schemas.openxmlformats.org/drawingml/2006/main">
              <a:rPr lang="sk" altLang="en-US" sz="2800">
                <a:solidFill>
                  <a:schemeClr val="tx1">
                    <a:lumMod val="65000"/>
                    <a:lumOff val="35000"/>
                  </a:schemeClr>
                </a:solidFill>
              </a:rPr>
              <a:t> </a:t>
            </a:r>
            <a:r xmlns:a="http://schemas.openxmlformats.org/drawingml/2006/main">
              <a:rPr lang="sk" altLang="ko-KR" sz="2800">
                <a:solidFill>
                  <a:schemeClr val="tx1">
                    <a:lumMod val="65000"/>
                    <a:lumOff val="35000"/>
                  </a:schemeClr>
                </a:solidFill>
              </a:rPr>
              <a:t>20:</a:t>
            </a:r>
            <a:r xmlns:a="http://schemas.openxmlformats.org/drawingml/2006/main">
              <a:rPr lang="sk" altLang="en-US" sz="2800">
                <a:solidFill>
                  <a:schemeClr val="tx1">
                    <a:lumMod val="65000"/>
                    <a:lumOff val="35000"/>
                  </a:schemeClr>
                </a:solidFill>
              </a:rPr>
              <a:t> </a:t>
            </a:r>
            <a:r xmlns:a="http://schemas.openxmlformats.org/drawingml/2006/main">
              <a:rPr lang="sk" altLang="ko-KR" sz="2800">
                <a:solidFill>
                  <a:schemeClr val="tx1">
                    <a:lumMod val="65000"/>
                    <a:lumOff val="35000"/>
                  </a:schemeClr>
                </a:solidFill>
              </a:rPr>
              <a:t>14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288340"/>
            <a:ext cx="9134632" cy="1558230"/>
          </a:xfrm>
          <a:prstGeom prst="rect">
            <a:avLst/>
          </a:prstGeom>
          <a:noFill/>
        </p:spPr>
        <p:txBody>
          <a:bodyPr wrap="square">
            <a:spAutoFit/>
          </a:bodyPr>
          <a:lstStyle/>
          <a:p>
            <a:pPr xmlns:a="http://schemas.openxmlformats.org/drawingml/2006/main" lvl="0">
              <a:defRPr/>
            </a:pPr>
            <a:r xmlns:a="http://schemas.openxmlformats.org/drawingml/2006/main">
              <a:rPr lang="sk" altLang="ko-KR" sz="3200">
                <a:solidFill>
                  <a:schemeClr val="tx1">
                    <a:lumMod val="65000"/>
                    <a:lumOff val="35000"/>
                  </a:schemeClr>
                </a:solidFill>
              </a:rPr>
              <a:t>Mária Magdaléna išla k hrobu, aby videla mŕtveho Ježiša. Ale kamenné dvere hrobky boli otvorené.</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4794" y="-27383"/>
            <a:ext cx="9158793" cy="532859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078915" cy="1077218"/>
          </a:xfrm>
          <a:prstGeom prst="rect">
            <a:avLst/>
          </a:prstGeom>
          <a:noFill/>
        </p:spPr>
        <p:txBody>
          <a:bodyPr wrap="square">
            <a:spAutoFit/>
          </a:bodyPr>
          <a:lstStyle/>
          <a:p>
            <a:pPr xmlns:a="http://schemas.openxmlformats.org/drawingml/2006/main" lvl="0">
              <a:defRPr/>
            </a:pPr>
            <a:r xmlns:a="http://schemas.openxmlformats.org/drawingml/2006/main">
              <a:rPr lang="sk" altLang="ko-KR" sz="3200">
                <a:solidFill>
                  <a:schemeClr val="tx1">
                    <a:lumMod val="65000"/>
                    <a:lumOff val="35000"/>
                  </a:schemeClr>
                </a:solidFill>
              </a:rPr>
              <a:t>V hrobe nebolo žiadne Ježišovo telo. Mária si myslela, že niekto ukradol Ježišovo mŕtve telo.</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0" y="-4335"/>
            <a:ext cx="9144000" cy="58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134646" cy="954107"/>
          </a:xfrm>
          <a:prstGeom prst="rect">
            <a:avLst/>
          </a:prstGeom>
          <a:noFill/>
        </p:spPr>
        <p:txBody>
          <a:bodyPr wrap="square">
            <a:spAutoFit/>
          </a:bodyPr>
          <a:lstStyle/>
          <a:p>
            <a:pPr xmlns:a="http://schemas.openxmlformats.org/drawingml/2006/main" lvl="0">
              <a:defRPr/>
            </a:pPr>
            <a:r xmlns:a="http://schemas.openxmlformats.org/drawingml/2006/main">
              <a:rPr lang="sk" altLang="ko-KR" sz="2800">
                <a:solidFill>
                  <a:schemeClr val="tx1">
                    <a:lumMod val="65000"/>
                    <a:lumOff val="35000"/>
                  </a:schemeClr>
                </a:solidFill>
              </a:rPr>
              <a:t>Anjel sa zjavil a spýtal sa. "Prečo plačeš?" Mária odpovedala: "Niekto ukradol Ježišovo telo."</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1208"/>
            <a:ext cx="9144000" cy="582647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21702" y="5736158"/>
            <a:ext cx="9134646" cy="1077218"/>
          </a:xfrm>
          <a:prstGeom prst="rect">
            <a:avLst/>
          </a:prstGeom>
          <a:noFill/>
        </p:spPr>
        <p:txBody>
          <a:bodyPr wrap="square">
            <a:spAutoFit/>
          </a:bodyPr>
          <a:lstStyle/>
          <a:p>
            <a:pPr xmlns:a="http://schemas.openxmlformats.org/drawingml/2006/main" lvl="0">
              <a:defRPr/>
            </a:pPr>
            <a:r xmlns:a="http://schemas.openxmlformats.org/drawingml/2006/main">
              <a:rPr altLang="ko-KR" lang="sk" sz="3200">
                <a:solidFill>
                  <a:schemeClr val="tx1">
                    <a:lumMod val="65000"/>
                    <a:lumOff val="35000"/>
                  </a:schemeClr>
                </a:solidFill>
              </a:rPr>
              <a:t>Ježiš povedal: "Odstráňte kamennú bránu k hrobu." Ježiš prikázal: "Poď von, Lazár."</a:t>
            </a:r>
            <a:endParaRPr xmlns:a="http://schemas.openxmlformats.org/drawingml/2006/main" altLang="en-US" lang="ko-KR" sz="3200">
              <a:solidFill>
                <a:schemeClr val="tx1">
                  <a:lumMod val="65000"/>
                  <a:lumOff val="35000"/>
                </a:schemeClr>
              </a:solidFill>
            </a:endParaRPr>
          </a:p>
        </p:txBody>
      </p:sp>
      <p:pic>
        <p:nvPicPr>
          <p:cNvPr id="2" name="그림 1"/>
          <p:cNvPicPr>
            <a:picLocks noChangeAspect="1"/>
          </p:cNvPicPr>
          <p:nvPr/>
        </p:nvPicPr>
        <p:blipFill rotWithShape="1">
          <a:blip r:embed="rId2"/>
          <a:srcRect t="13"/>
          <a:stretch>
            <a:fillRect/>
          </a:stretch>
        </p:blipFill>
        <p:spPr>
          <a:xfrm>
            <a:off x="21702" y="2902"/>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445224"/>
            <a:ext cx="9134646" cy="1372770"/>
          </a:xfrm>
          <a:prstGeom prst="rect">
            <a:avLst/>
          </a:prstGeom>
          <a:noFill/>
        </p:spPr>
        <p:txBody>
          <a:bodyPr wrap="square">
            <a:spAutoFit/>
          </a:bodyPr>
          <a:lstStyle/>
          <a:p>
            <a:pPr xmlns:a="http://schemas.openxmlformats.org/drawingml/2006/main" lvl="0">
              <a:defRPr/>
            </a:pPr>
            <a:r xmlns:a="http://schemas.openxmlformats.org/drawingml/2006/main">
              <a:rPr lang="sk" altLang="ko-KR" sz="2800">
                <a:solidFill>
                  <a:schemeClr val="tx1">
                    <a:lumMod val="65000"/>
                    <a:lumOff val="35000"/>
                  </a:schemeClr>
                </a:solidFill>
              </a:rPr>
              <a:t>A keď sa otočila, bol tam Ježiš, ktorý sa vrátil živý. Mária však Ježiša nespoznala. Nemyslela si, že Ježiš sa vráti k životu.</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7080" y="-14599"/>
            <a:ext cx="9144000" cy="545982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552"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sk" altLang="ko-KR" sz="2800">
                <a:solidFill>
                  <a:schemeClr val="tx1">
                    <a:lumMod val="65000"/>
                    <a:lumOff val="35000"/>
                  </a:schemeClr>
                </a:solidFill>
              </a:rPr>
              <a:t>"Mária..." Až keď Ježiš zavolal, Mária ho spoznala. „Pane, naozaj si sa vrátil k životu.“ Ježiš bol vzkriesený tri dni po svojej smrti.</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776" y="0"/>
            <a:ext cx="9144000" cy="547300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sk" altLang="ko-KR" sz="4000"/>
              <a:t>Dnešná lekcia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7721"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82696"/>
            <a:ext cx="983695" cy="648072"/>
          </a:xfrm>
          <a:prstGeom prst="rect">
            <a:avLst/>
          </a:prstGeom>
          <a:noFill/>
        </p:spPr>
      </p:pic>
      <p:sp>
        <p:nvSpPr>
          <p:cNvPr id="17" name="TextBox 16"/>
          <p:cNvSpPr txBox="1"/>
          <p:nvPr/>
        </p:nvSpPr>
        <p:spPr>
          <a:xfrm>
            <a:off x="380230" y="1124744"/>
            <a:ext cx="8352928" cy="4616926"/>
          </a:xfrm>
          <a:prstGeom prst="rect">
            <a:avLst/>
          </a:prstGeom>
          <a:noFill/>
        </p:spPr>
        <p:txBody>
          <a:bodyPr wrap="square">
            <a:spAutoFit/>
          </a:bodyPr>
          <a:lstStyle/>
          <a:p>
            <a:pPr xmlns:a="http://schemas.openxmlformats.org/drawingml/2006/main" algn="ctr">
              <a:defRPr/>
            </a:pPr>
            <a:r xmlns:a="http://schemas.openxmlformats.org/drawingml/2006/main">
              <a:rPr lang="sk" altLang="ko-KR" sz="3300">
                <a:solidFill>
                  <a:schemeClr val="tx1">
                    <a:lumMod val="65000"/>
                    <a:lumOff val="35000"/>
                  </a:schemeClr>
                </a:solidFill>
              </a:rPr>
              <a:t>Nikto na svete nie je mŕtvy</a:t>
            </a:r>
            <a:endParaRPr xmlns:a="http://schemas.openxmlformats.org/drawingml/2006/main" lang="en-US" altLang="ko-KR" sz="3300">
              <a:solidFill>
                <a:schemeClr val="tx1">
                  <a:lumMod val="65000"/>
                  <a:lumOff val="35000"/>
                </a:schemeClr>
              </a:solidFill>
            </a:endParaRPr>
          </a:p>
          <a:p>
            <a:pPr xmlns:a="http://schemas.openxmlformats.org/drawingml/2006/main" algn="ctr">
              <a:defRPr/>
            </a:pPr>
            <a:r xmlns:a="http://schemas.openxmlformats.org/drawingml/2006/main">
              <a:rPr lang="sk" altLang="ko-KR" sz="3300">
                <a:solidFill>
                  <a:schemeClr val="tx1">
                    <a:lumMod val="65000"/>
                    <a:lumOff val="35000"/>
                  </a:schemeClr>
                </a:solidFill>
              </a:rPr>
              <a:t>a znova nažive.</a:t>
            </a:r>
            <a:endParaRPr xmlns:a="http://schemas.openxmlformats.org/drawingml/2006/main" lang="en-US" altLang="ko-KR" sz="3300">
              <a:solidFill>
                <a:schemeClr val="tx1">
                  <a:lumMod val="65000"/>
                  <a:lumOff val="35000"/>
                </a:schemeClr>
              </a:solidFill>
            </a:endParaRPr>
          </a:p>
          <a:p>
            <a:pPr xmlns:a="http://schemas.openxmlformats.org/drawingml/2006/main" algn="ctr">
              <a:defRPr/>
            </a:pPr>
            <a:r xmlns:a="http://schemas.openxmlformats.org/drawingml/2006/main">
              <a:rPr lang="sk" altLang="ko-KR" sz="3300">
                <a:solidFill>
                  <a:schemeClr val="tx1">
                    <a:lumMod val="65000"/>
                    <a:lumOff val="35000"/>
                  </a:schemeClr>
                </a:solidFill>
              </a:rPr>
              <a:t>Ale jediný, Ježiš, ktorý bol vzkriesený zo smrti, stále žije.</a:t>
            </a:r>
            <a:endParaRPr xmlns:a="http://schemas.openxmlformats.org/drawingml/2006/main" lang="en-US" altLang="ko-KR" sz="3300">
              <a:solidFill>
                <a:schemeClr val="tx1">
                  <a:lumMod val="65000"/>
                  <a:lumOff val="35000"/>
                </a:schemeClr>
              </a:solidFill>
            </a:endParaRPr>
          </a:p>
          <a:p>
            <a:pPr xmlns:a="http://schemas.openxmlformats.org/drawingml/2006/main" algn="ctr">
              <a:defRPr/>
            </a:pPr>
            <a:r xmlns:a="http://schemas.openxmlformats.org/drawingml/2006/main">
              <a:rPr lang="sk" altLang="ko-KR" sz="3300">
                <a:solidFill>
                  <a:schemeClr val="tx1">
                    <a:lumMod val="65000"/>
                    <a:lumOff val="35000"/>
                  </a:schemeClr>
                </a:solidFill>
              </a:rPr>
              <a:t>Biblia hovorí, že tí, ktorí veria v Ježiša, tiež ožívajú</a:t>
            </a:r>
            <a:endParaRPr xmlns:a="http://schemas.openxmlformats.org/drawingml/2006/main" lang="en-US" altLang="ko-KR" sz="3300">
              <a:solidFill>
                <a:schemeClr val="tx1">
                  <a:lumMod val="65000"/>
                  <a:lumOff val="35000"/>
                </a:schemeClr>
              </a:solidFill>
            </a:endParaRPr>
          </a:p>
          <a:p>
            <a:pPr xmlns:a="http://schemas.openxmlformats.org/drawingml/2006/main" algn="ctr">
              <a:defRPr/>
            </a:pPr>
            <a:r xmlns:a="http://schemas.openxmlformats.org/drawingml/2006/main">
              <a:rPr lang="sk" altLang="ko-KR" sz="3300">
                <a:solidFill>
                  <a:schemeClr val="tx1">
                    <a:lumMod val="65000"/>
                    <a:lumOff val="35000"/>
                  </a:schemeClr>
                </a:solidFill>
              </a:rPr>
              <a:t>ako Ježiš.</a:t>
            </a:r>
            <a:endParaRPr xmlns:a="http://schemas.openxmlformats.org/drawingml/2006/main" lang="en-US" altLang="ko-KR" sz="3300">
              <a:solidFill>
                <a:schemeClr val="tx1">
                  <a:lumMod val="65000"/>
                  <a:lumOff val="35000"/>
                </a:schemeClr>
              </a:solidFill>
            </a:endParaRPr>
          </a:p>
          <a:p>
            <a:pPr xmlns:a="http://schemas.openxmlformats.org/drawingml/2006/main" algn="ctr">
              <a:defRPr/>
            </a:pPr>
            <a:r xmlns:a="http://schemas.openxmlformats.org/drawingml/2006/main">
              <a:rPr lang="sk" altLang="ko-KR" sz="3300">
                <a:solidFill>
                  <a:schemeClr val="tx1">
                    <a:lumMod val="65000"/>
                    <a:lumOff val="35000"/>
                  </a:schemeClr>
                </a:solidFill>
              </a:rPr>
              <a:t>Nesmieme teda strácať nádej</a:t>
            </a:r>
            <a:endParaRPr xmlns:a="http://schemas.openxmlformats.org/drawingml/2006/main" lang="en-US" altLang="ko-KR" sz="3300">
              <a:solidFill>
                <a:schemeClr val="tx1">
                  <a:lumMod val="65000"/>
                  <a:lumOff val="35000"/>
                </a:schemeClr>
              </a:solidFill>
            </a:endParaRPr>
          </a:p>
          <a:p>
            <a:pPr xmlns:a="http://schemas.openxmlformats.org/drawingml/2006/main" algn="ctr">
              <a:defRPr/>
            </a:pPr>
            <a:r xmlns:a="http://schemas.openxmlformats.org/drawingml/2006/main">
              <a:rPr lang="sk" altLang="ko-KR" sz="3300">
                <a:solidFill>
                  <a:schemeClr val="tx1">
                    <a:lumMod val="65000"/>
                    <a:lumOff val="35000"/>
                  </a:schemeClr>
                </a:solidFill>
              </a:rPr>
              <a:t>pre večný život.</a:t>
            </a:r>
            <a:endParaRPr xmlns:a="http://schemas.openxmlformats.org/drawingml/2006/main" lang="en-US" altLang="ko-KR" sz="33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8656" y="205543"/>
            <a:ext cx="4053592" cy="573602"/>
          </a:xfrm>
          <a:prstGeom prst="rect">
            <a:avLst/>
          </a:prstGeom>
          <a:noFill/>
        </p:spPr>
        <p:txBody>
          <a:bodyPr wrap="square">
            <a:spAutoFit/>
          </a:bodyPr>
          <a:lstStyle/>
          <a:p>
            <a:pPr xmlns:a="http://schemas.openxmlformats.org/drawingml/2006/main" algn="ctr">
              <a:defRPr/>
            </a:pPr>
            <a:r xmlns:a="http://schemas.openxmlformats.org/drawingml/2006/main">
              <a:rPr lang="sk" altLang="ko-KR" sz="3200"/>
              <a:t>kto je Ježiš?</a:t>
            </a:r>
            <a:r xmlns:a="http://schemas.openxmlformats.org/drawingml/2006/main">
              <a:rPr lang="sk"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6379" y="864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14224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sk" altLang="ko-KR" sz="3600">
                <a:solidFill>
                  <a:srgbClr val="0070c0"/>
                </a:solidFill>
              </a:rPr>
              <a:t>Ježiš je..</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sk" altLang="ko-KR" sz="3600">
                <a:solidFill>
                  <a:schemeClr val="tx1">
                    <a:lumMod val="65000"/>
                    <a:lumOff val="35000"/>
                  </a:schemeClr>
                </a:solidFill>
              </a:rPr>
              <a:t>Ježiš je Pán víťazstva, ktorý premohol smrť a vrátil sa k životu.</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sk" altLang="ko-KR" sz="4000"/>
              <a:t>Dnešný kvíz</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1144" y="11808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835696" y="129287"/>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sk" altLang="ko-KR" sz="3200">
                <a:solidFill>
                  <a:schemeClr val="tx1">
                    <a:lumMod val="65000"/>
                    <a:lumOff val="35000"/>
                  </a:schemeClr>
                </a:solidFill>
              </a:rPr>
              <a:t>Čo si pomyslela Mária, keď videla, že v hrobe nie je žiadny Ježiš?</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sk" altLang="en-US" sz="2800">
                <a:solidFill>
                  <a:schemeClr val="tx1">
                    <a:lumMod val="65000"/>
                    <a:lumOff val="35000"/>
                  </a:schemeClr>
                </a:solidFill>
              </a:rPr>
              <a:t>① </a:t>
            </a:r>
            <a:r xmlns:a="http://schemas.openxmlformats.org/drawingml/2006/main">
              <a:rPr lang="sk" altLang="ko-KR" sz="2800">
                <a:solidFill>
                  <a:schemeClr val="tx1">
                    <a:lumMod val="65000"/>
                    <a:lumOff val="35000"/>
                  </a:schemeClr>
                </a:solidFill>
              </a:rPr>
              <a:t>Ježiš bol vzkriesený!</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sk" altLang="en-US" sz="2800">
                <a:solidFill>
                  <a:schemeClr val="tx1">
                    <a:lumMod val="65000"/>
                    <a:lumOff val="35000"/>
                  </a:schemeClr>
                </a:solidFill>
              </a:rPr>
              <a:t>② </a:t>
            </a:r>
            <a:r xmlns:a="http://schemas.openxmlformats.org/drawingml/2006/main">
              <a:rPr lang="sk" altLang="ko-KR" sz="2800">
                <a:solidFill>
                  <a:schemeClr val="tx1">
                    <a:lumMod val="65000"/>
                    <a:lumOff val="35000"/>
                  </a:schemeClr>
                </a:solidFill>
              </a:rPr>
              <a:t>Toto nie je Ježišov hrob!</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k" altLang="en-US" sz="2800">
                <a:solidFill>
                  <a:schemeClr val="tx1">
                    <a:lumMod val="65000"/>
                    <a:lumOff val="35000"/>
                  </a:schemeClr>
                </a:solidFill>
              </a:rPr>
              <a:t>③ </a:t>
            </a:r>
            <a:r xmlns:a="http://schemas.openxmlformats.org/drawingml/2006/main">
              <a:rPr lang="sk" altLang="ko-KR" sz="2800">
                <a:solidFill>
                  <a:schemeClr val="tx1">
                    <a:lumMod val="65000"/>
                    <a:lumOff val="35000"/>
                  </a:schemeClr>
                </a:solidFill>
              </a:rPr>
              <a:t>Niekto ukradol Ježišovo mŕtve telo!</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k" altLang="en-US" sz="2800">
                <a:solidFill>
                  <a:schemeClr val="tx1">
                    <a:lumMod val="65000"/>
                    <a:lumOff val="35000"/>
                  </a:schemeClr>
                </a:solidFill>
              </a:rPr>
              <a:t>④ </a:t>
            </a:r>
            <a:r xmlns:a="http://schemas.openxmlformats.org/drawingml/2006/main">
              <a:rPr lang="sk" altLang="ko-KR" sz="2800">
                <a:solidFill>
                  <a:schemeClr val="tx1">
                    <a:lumMod val="65000"/>
                    <a:lumOff val="35000"/>
                  </a:schemeClr>
                </a:solidFill>
              </a:rPr>
              <a:t>Učeníci kúpili Ježišovo mŕtve telo!</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52404"/>
            <a:ext cx="8712968" cy="512966"/>
          </a:xfrm>
          <a:prstGeom prst="rect">
            <a:avLst/>
          </a:prstGeom>
          <a:noFill/>
        </p:spPr>
        <p:txBody>
          <a:bodyPr wrap="square">
            <a:spAutoFit/>
          </a:bodyPr>
          <a:lstStyle/>
          <a:p>
            <a:pPr xmlns:a="http://schemas.openxmlformats.org/drawingml/2006/main" lvl="0">
              <a:defRPr/>
            </a:pPr>
            <a:r xmlns:a="http://schemas.openxmlformats.org/drawingml/2006/main">
              <a:rPr lang="sk" altLang="en-US" sz="2800">
                <a:solidFill>
                  <a:srgbClr val="ff0000"/>
                </a:solidFill>
              </a:rPr>
              <a:t>③ </a:t>
            </a:r>
            <a:r xmlns:a="http://schemas.openxmlformats.org/drawingml/2006/main">
              <a:rPr lang="sk" altLang="ko-KR" sz="2800">
                <a:solidFill>
                  <a:srgbClr val="ff0000"/>
                </a:solidFill>
              </a:rPr>
              <a:t>Niekto ukradol Ježišovo mŕtve telo!</a:t>
            </a:r>
            <a:endParaRPr xmlns:a="http://schemas.openxmlformats.org/drawingml/2006/main" lang="en-US" alt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7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sk" altLang="ko-KR" sz="4000"/>
              <a:t>Dnešné Slovo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38443" y="7357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467544" y="1988840"/>
            <a:ext cx="8208912" cy="1733530"/>
          </a:xfrm>
          <a:prstGeom prst="rect">
            <a:avLst/>
          </a:prstGeom>
          <a:noFill/>
        </p:spPr>
        <p:txBody>
          <a:bodyPr wrap="square">
            <a:spAutoFit/>
          </a:bodyPr>
          <a:lstStyle/>
          <a:p>
            <a:pPr xmlns:a="http://schemas.openxmlformats.org/drawingml/2006/main" lvl="0">
              <a:defRPr/>
            </a:pPr>
            <a:r xmlns:a="http://schemas.openxmlformats.org/drawingml/2006/main">
              <a:rPr lang="sk" altLang="ko-KR" sz="3600"/>
              <a:t>Vtom sa otočila a videla tam stáť Ježiša, ale neuvedomila si, že je to Ježiš.</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sk" altLang="ko-KR" sz="2800">
                <a:solidFill>
                  <a:schemeClr val="tx1">
                    <a:lumMod val="65000"/>
                    <a:lumOff val="35000"/>
                  </a:schemeClr>
                </a:solidFill>
              </a:rPr>
              <a:t>John</a:t>
            </a:r>
            <a:r xmlns:a="http://schemas.openxmlformats.org/drawingml/2006/main">
              <a:rPr lang="sk" altLang="en-US" sz="2800">
                <a:solidFill>
                  <a:schemeClr val="tx1">
                    <a:lumMod val="65000"/>
                    <a:lumOff val="35000"/>
                  </a:schemeClr>
                </a:solidFill>
              </a:rPr>
              <a:t> </a:t>
            </a:r>
            <a:r xmlns:a="http://schemas.openxmlformats.org/drawingml/2006/main">
              <a:rPr lang="sk" altLang="ko-KR" sz="2800">
                <a:solidFill>
                  <a:schemeClr val="tx1">
                    <a:lumMod val="65000"/>
                    <a:lumOff val="35000"/>
                  </a:schemeClr>
                </a:solidFill>
              </a:rPr>
              <a:t>20:</a:t>
            </a:r>
            <a:r xmlns:a="http://schemas.openxmlformats.org/drawingml/2006/main">
              <a:rPr lang="sk" altLang="en-US" sz="2800">
                <a:solidFill>
                  <a:schemeClr val="tx1">
                    <a:lumMod val="65000"/>
                    <a:lumOff val="35000"/>
                  </a:schemeClr>
                </a:solidFill>
              </a:rPr>
              <a:t> </a:t>
            </a:r>
            <a:r xmlns:a="http://schemas.openxmlformats.org/drawingml/2006/main">
              <a:rPr lang="sk" altLang="ko-KR" sz="2800">
                <a:solidFill>
                  <a:schemeClr val="tx1">
                    <a:lumMod val="65000"/>
                    <a:lumOff val="35000"/>
                  </a:schemeClr>
                </a:solidFill>
              </a:rPr>
              <a:t>14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2952328" cy="369332"/>
          </a:xfrm>
          <a:prstGeom prst="rect">
            <a:avLst/>
          </a:prstGeom>
          <a:noFill/>
        </p:spPr>
        <p:txBody>
          <a:bodyPr wrap="square">
            <a:spAutoFit/>
          </a:bodyPr>
          <a:lstStyle/>
          <a:p>
            <a:pPr xmlns:a="http://schemas.openxmlformats.org/drawingml/2006/main" lvl="0">
              <a:defRPr/>
            </a:pPr>
            <a:r xmlns:a="http://schemas.openxmlformats.org/drawingml/2006/main">
              <a:rPr lang="sk" altLang="ko-KR" b="1">
                <a:solidFill>
                  <a:schemeClr val="tx1">
                    <a:lumMod val="50000"/>
                    <a:lumOff val="50000"/>
                  </a:schemeClr>
                </a:solidFill>
              </a:rPr>
              <a:t>Č. 88 Slovo Božie</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096707"/>
          </a:xfrm>
          <a:prstGeom prst="rect">
            <a:avLst/>
          </a:prstGeom>
          <a:noFill/>
        </p:spPr>
        <p:txBody>
          <a:bodyPr wrap="square">
            <a:spAutoFit/>
          </a:bodyPr>
          <a:lstStyle/>
          <a:p>
            <a:pPr xmlns:a="http://schemas.openxmlformats.org/drawingml/2006/main" algn="ctr">
              <a:defRPr/>
            </a:pPr>
            <a:r xmlns:a="http://schemas.openxmlformats.org/drawingml/2006/main">
              <a:rPr lang="sk" altLang="ko-KR" sz="4400"/>
              <a:t>Ježiš, ktorý vystúpil do neba</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3707904" y="2055135"/>
            <a:ext cx="5432160" cy="385358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sk" altLang="ko-KR" sz="4000"/>
              <a:t>Dnešné Slovo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4819" y="7655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55488" y="112603"/>
            <a:ext cx="983695" cy="648072"/>
          </a:xfrm>
          <a:prstGeom prst="rect">
            <a:avLst/>
          </a:prstGeom>
          <a:noFill/>
        </p:spPr>
      </p:pic>
      <p:sp>
        <p:nvSpPr>
          <p:cNvPr id="23" name="TextBox 22"/>
          <p:cNvSpPr txBox="1"/>
          <p:nvPr/>
        </p:nvSpPr>
        <p:spPr>
          <a:xfrm>
            <a:off x="467544" y="1988840"/>
            <a:ext cx="8208912" cy="1733530"/>
          </a:xfrm>
          <a:prstGeom prst="rect">
            <a:avLst/>
          </a:prstGeom>
          <a:noFill/>
        </p:spPr>
        <p:txBody>
          <a:bodyPr wrap="square">
            <a:spAutoFit/>
          </a:bodyPr>
          <a:lstStyle/>
          <a:p>
            <a:pPr xmlns:a="http://schemas.openxmlformats.org/drawingml/2006/main" lvl="0">
              <a:defRPr/>
            </a:pPr>
            <a:r xmlns:a="http://schemas.openxmlformats.org/drawingml/2006/main">
              <a:rPr lang="sk" altLang="ko-KR" sz="3600"/>
              <a:t>Keď to povedal, bol pred ich očami zdvihnutý a oblak ho zakryl pred ich očami.</a:t>
            </a:r>
            <a:r xmlns:a="http://schemas.openxmlformats.org/drawingml/2006/main">
              <a:rPr lang="sk" altLang="en-US" sz="3600"/>
              <a:t> </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sk" altLang="ko-KR" sz="2800">
                <a:solidFill>
                  <a:schemeClr val="tx1">
                    <a:lumMod val="65000"/>
                    <a:lumOff val="35000"/>
                  </a:schemeClr>
                </a:solidFill>
              </a:rPr>
              <a:t>aktov</a:t>
            </a:r>
            <a:r xmlns:a="http://schemas.openxmlformats.org/drawingml/2006/main">
              <a:rPr lang="sk" altLang="en-US" sz="2800">
                <a:solidFill>
                  <a:schemeClr val="tx1">
                    <a:lumMod val="65000"/>
                    <a:lumOff val="35000"/>
                  </a:schemeClr>
                </a:solidFill>
              </a:rPr>
              <a:t> </a:t>
            </a:r>
            <a:r xmlns:a="http://schemas.openxmlformats.org/drawingml/2006/main">
              <a:rPr lang="sk" altLang="ko-KR" sz="2800">
                <a:solidFill>
                  <a:schemeClr val="tx1">
                    <a:lumMod val="65000"/>
                    <a:lumOff val="35000"/>
                  </a:schemeClr>
                </a:solidFill>
              </a:rPr>
              <a:t>1:</a:t>
            </a:r>
            <a:r xmlns:a="http://schemas.openxmlformats.org/drawingml/2006/main">
              <a:rPr lang="sk" altLang="en-US" sz="2800">
                <a:solidFill>
                  <a:schemeClr val="tx1">
                    <a:lumMod val="65000"/>
                    <a:lumOff val="35000"/>
                  </a:schemeClr>
                </a:solidFill>
              </a:rPr>
              <a:t> </a:t>
            </a:r>
            <a:r xmlns:a="http://schemas.openxmlformats.org/drawingml/2006/main">
              <a:rPr lang="sk" altLang="ko-KR" sz="2800">
                <a:solidFill>
                  <a:schemeClr val="tx1">
                    <a:lumMod val="65000"/>
                    <a:lumOff val="35000"/>
                  </a:schemeClr>
                </a:solidFill>
              </a:rPr>
              <a:t>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288340"/>
            <a:ext cx="9134632" cy="1558230"/>
          </a:xfrm>
          <a:prstGeom prst="rect">
            <a:avLst/>
          </a:prstGeom>
          <a:noFill/>
        </p:spPr>
        <p:txBody>
          <a:bodyPr wrap="square">
            <a:spAutoFit/>
          </a:bodyPr>
          <a:lstStyle/>
          <a:p>
            <a:pPr xmlns:a="http://schemas.openxmlformats.org/drawingml/2006/main" lvl="0">
              <a:defRPr/>
            </a:pPr>
            <a:r xmlns:a="http://schemas.openxmlformats.org/drawingml/2006/main">
              <a:rPr lang="sk" altLang="ko-KR" sz="3200">
                <a:solidFill>
                  <a:schemeClr val="tx1">
                    <a:lumMod val="65000"/>
                    <a:lumOff val="35000"/>
                  </a:schemeClr>
                </a:solidFill>
              </a:rPr>
              <a:t>Učeníkov, ktorí nevedeli, že Ježiš bol vzkriesený, zachvátil strach a sklamanie.</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714" y="-35761"/>
            <a:ext cx="9144000" cy="526496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2542" y="5445224"/>
            <a:ext cx="9078915" cy="1372770"/>
          </a:xfrm>
          <a:prstGeom prst="rect">
            <a:avLst/>
          </a:prstGeom>
          <a:noFill/>
        </p:spPr>
        <p:txBody>
          <a:bodyPr wrap="square">
            <a:spAutoFit/>
          </a:bodyPr>
          <a:lstStyle/>
          <a:p>
            <a:pPr xmlns:a="http://schemas.openxmlformats.org/drawingml/2006/main" lvl="0">
              <a:defRPr/>
            </a:pPr>
            <a:r xmlns:a="http://schemas.openxmlformats.org/drawingml/2006/main">
              <a:rPr lang="sk" altLang="ko-KR" sz="2800">
                <a:solidFill>
                  <a:schemeClr val="tx1">
                    <a:lumMod val="65000"/>
                    <a:lumOff val="35000"/>
                  </a:schemeClr>
                </a:solidFill>
              </a:rPr>
              <a:t>Vzkriesený Ježiš prišiel, postavil sa medzi nich, ukázal im ruky a bok a povedal: Prestaňte pochybovať a verte.</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3"/>
          <a:stretch>
            <a:fillRect/>
          </a:stretch>
        </p:blipFill>
        <p:spPr>
          <a:xfrm>
            <a:off x="0" y="1"/>
            <a:ext cx="9144000" cy="544522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67318"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altLang="ko-KR" lang="sk" sz="2800">
                <a:solidFill>
                  <a:schemeClr val="tx1">
                    <a:lumMod val="65000"/>
                    <a:lumOff val="35000"/>
                  </a:schemeClr>
                </a:solidFill>
              </a:rPr>
              <a:t>Potom prekvapivo, tri dni po jeho smrti, Lazar odišiel. Ľudia to s radosťou videli a chválili Boha.</a:t>
            </a:r>
            <a:endParaRPr xmlns:a="http://schemas.openxmlformats.org/drawingml/2006/main" altLang="en-US" lang="ko-KR" sz="2800">
              <a:solidFill>
                <a:schemeClr val="tx1">
                  <a:lumMod val="65000"/>
                  <a:lumOff val="35000"/>
                </a:schemeClr>
              </a:solidFill>
            </a:endParaRPr>
          </a:p>
        </p:txBody>
      </p:sp>
      <p:pic>
        <p:nvPicPr>
          <p:cNvPr id="2" name="그림 1"/>
          <p:cNvPicPr>
            <a:picLocks noChangeAspect="1"/>
          </p:cNvPicPr>
          <p:nvPr/>
        </p:nvPicPr>
        <p:blipFill rotWithShape="1">
          <a:blip r:embed="rId2"/>
          <a:srcRect b="67" l="80" r="70" t="113"/>
          <a:stretch>
            <a:fillRect/>
          </a:stretch>
        </p:blipFill>
        <p:spPr>
          <a:xfrm>
            <a:off x="0" y="-14287"/>
            <a:ext cx="9144000" cy="524348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9512" y="5157192"/>
            <a:ext cx="9134646" cy="1556028"/>
          </a:xfrm>
          <a:prstGeom prst="rect">
            <a:avLst/>
          </a:prstGeom>
          <a:noFill/>
        </p:spPr>
        <p:txBody>
          <a:bodyPr wrap="square">
            <a:spAutoFit/>
          </a:bodyPr>
          <a:lstStyle/>
          <a:p>
            <a:pPr xmlns:a="http://schemas.openxmlformats.org/drawingml/2006/main" lvl="0">
              <a:defRPr/>
            </a:pPr>
            <a:r xmlns:a="http://schemas.openxmlformats.org/drawingml/2006/main">
              <a:rPr lang="sk" altLang="ko-KR" sz="3200">
                <a:solidFill>
                  <a:schemeClr val="tx1">
                    <a:lumMod val="65000"/>
                    <a:lumOff val="35000"/>
                  </a:schemeClr>
                </a:solidFill>
              </a:rPr>
              <a:t>Potom Ježiš povedal, že sa vráti k svojmu Otcovi, Bohu a sľúbil, že pošle Ducha Svätého.</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8495"/>
            <a:ext cx="9144000" cy="510367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9512" y="5380672"/>
            <a:ext cx="9134646" cy="1456373"/>
          </a:xfrm>
          <a:prstGeom prst="rect">
            <a:avLst/>
          </a:prstGeom>
          <a:noFill/>
        </p:spPr>
        <p:txBody>
          <a:bodyPr wrap="square">
            <a:spAutoFit/>
          </a:bodyPr>
          <a:lstStyle/>
          <a:p>
            <a:pPr xmlns:a="http://schemas.openxmlformats.org/drawingml/2006/main" lvl="0">
              <a:defRPr/>
            </a:pPr>
            <a:r xmlns:a="http://schemas.openxmlformats.org/drawingml/2006/main">
              <a:rPr lang="sk" altLang="ko-KR" sz="3000">
                <a:solidFill>
                  <a:schemeClr val="tx1">
                    <a:lumMod val="65000"/>
                    <a:lumOff val="35000"/>
                  </a:schemeClr>
                </a:solidFill>
              </a:rPr>
              <a:t>A Ježiš prikázal svojim učeníkom, aby mu boli svedkami až do skončenia sveta, aby kázali evanjelium a učili slovo.</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7383"/>
            <a:ext cx="9144000" cy="54006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552"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sk" altLang="ko-KR" sz="2800">
                <a:solidFill>
                  <a:schemeClr val="tx1">
                    <a:lumMod val="65000"/>
                    <a:lumOff val="35000"/>
                  </a:schemeClr>
                </a:solidFill>
              </a:rPr>
              <a:t>Po dokončení všetkých misií v tejto krajine Ježiš vystúpil do neba pred očami svojich učeníkov. A sľúbil nám, že sa jedného dňa vráti do tejto krajiny.</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51723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225746"/>
            <a:ext cx="4053592" cy="696274"/>
          </a:xfrm>
          <a:prstGeom prst="rect">
            <a:avLst/>
          </a:prstGeom>
          <a:noFill/>
        </p:spPr>
        <p:txBody>
          <a:bodyPr wrap="square">
            <a:spAutoFit/>
          </a:bodyPr>
          <a:lstStyle/>
          <a:p>
            <a:pPr xmlns:a="http://schemas.openxmlformats.org/drawingml/2006/main" algn="ctr">
              <a:defRPr/>
            </a:pPr>
            <a:r xmlns:a="http://schemas.openxmlformats.org/drawingml/2006/main">
              <a:rPr lang="sk" altLang="ko-KR" sz="4000"/>
              <a:t>Dnešná lekcia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67122" y="8161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94528" y="49777"/>
            <a:ext cx="983695" cy="648072"/>
          </a:xfrm>
          <a:prstGeom prst="rect">
            <a:avLst/>
          </a:prstGeom>
          <a:noFill/>
        </p:spPr>
      </p:pic>
      <p:sp>
        <p:nvSpPr>
          <p:cNvPr id="17" name="TextBox 16"/>
          <p:cNvSpPr txBox="1"/>
          <p:nvPr/>
        </p:nvSpPr>
        <p:spPr>
          <a:xfrm>
            <a:off x="380230" y="1124744"/>
            <a:ext cx="8352928" cy="3931126"/>
          </a:xfrm>
          <a:prstGeom prst="rect">
            <a:avLst/>
          </a:prstGeom>
          <a:noFill/>
        </p:spPr>
        <p:txBody>
          <a:bodyPr wrap="square">
            <a:spAutoFit/>
          </a:bodyPr>
          <a:lstStyle/>
          <a:p>
            <a:pPr xmlns:a="http://schemas.openxmlformats.org/drawingml/2006/main" algn="ctr">
              <a:defRPr/>
            </a:pPr>
            <a:r xmlns:a="http://schemas.openxmlformats.org/drawingml/2006/main">
              <a:rPr lang="sk" altLang="ko-KR" sz="3600">
                <a:solidFill>
                  <a:schemeClr val="tx1">
                    <a:lumMod val="65000"/>
                    <a:lumOff val="35000"/>
                  </a:schemeClr>
                </a:solidFill>
              </a:rPr>
              <a:t>Ježiš nariadil svojim učeníkom, aby kázali evanjelium až do končín zeme predtým, ako vystúpi do neba.</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sk" altLang="ko-KR" sz="3600">
                <a:solidFill>
                  <a:schemeClr val="tx1">
                    <a:lumMod val="65000"/>
                    <a:lumOff val="35000"/>
                  </a:schemeClr>
                </a:solidFill>
              </a:rPr>
              <a:t>Cirkev je skupina Ježišových učeníkov.</a:t>
            </a:r>
            <a:r xmlns:a="http://schemas.openxmlformats.org/drawingml/2006/main">
              <a:rPr lang="sk" altLang="en-US" sz="3600">
                <a:solidFill>
                  <a:schemeClr val="tx1">
                    <a:lumMod val="65000"/>
                    <a:lumOff val="35000"/>
                  </a:schemeClr>
                </a:solidFill>
              </a:rPr>
              <a:t> </a:t>
            </a:r>
            <a:r xmlns:a="http://schemas.openxmlformats.org/drawingml/2006/main">
              <a:rPr lang="sk" altLang="ko-KR" sz="3600">
                <a:solidFill>
                  <a:schemeClr val="tx1">
                    <a:lumMod val="65000"/>
                    <a:lumOff val="35000"/>
                  </a:schemeClr>
                </a:solidFill>
              </a:rPr>
              <a:t>Ako Ježišovi učeníci musíme všade kázať evanjelium. A my musíme byť Ježišovými svedkami.</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5715" y="219398"/>
            <a:ext cx="4053592" cy="569272"/>
          </a:xfrm>
          <a:prstGeom prst="rect">
            <a:avLst/>
          </a:prstGeom>
          <a:noFill/>
        </p:spPr>
        <p:txBody>
          <a:bodyPr wrap="square">
            <a:spAutoFit/>
          </a:bodyPr>
          <a:lstStyle/>
          <a:p>
            <a:pPr xmlns:a="http://schemas.openxmlformats.org/drawingml/2006/main" algn="ctr">
              <a:defRPr/>
            </a:pPr>
            <a:r xmlns:a="http://schemas.openxmlformats.org/drawingml/2006/main">
              <a:rPr lang="sk" altLang="ko-KR" sz="3200"/>
              <a:t>kto je Ježiš?</a:t>
            </a:r>
            <a:r xmlns:a="http://schemas.openxmlformats.org/drawingml/2006/main">
              <a:rPr lang="sk"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15032" y="81540"/>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106356" y="13816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sk" altLang="ko-KR" sz="3600">
                <a:solidFill>
                  <a:srgbClr val="0070c0"/>
                </a:solidFill>
              </a:rPr>
              <a:t>Ježiš je..</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lang="sk" altLang="ko-KR" sz="3600">
                <a:solidFill>
                  <a:schemeClr val="tx1">
                    <a:lumMod val="65000"/>
                    <a:lumOff val="35000"/>
                  </a:schemeClr>
                </a:solidFill>
              </a:rPr>
              <a:t>Ježiš je stále nažive, sedí na pravej strane Boha a príde späť na zem, ako bolo sľúbené.</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233485"/>
            <a:ext cx="4053592" cy="698060"/>
          </a:xfrm>
          <a:prstGeom prst="rect">
            <a:avLst/>
          </a:prstGeom>
          <a:noFill/>
        </p:spPr>
        <p:txBody>
          <a:bodyPr wrap="square">
            <a:spAutoFit/>
          </a:bodyPr>
          <a:lstStyle/>
          <a:p>
            <a:pPr xmlns:a="http://schemas.openxmlformats.org/drawingml/2006/main" algn="ctr">
              <a:defRPr/>
            </a:pPr>
            <a:r xmlns:a="http://schemas.openxmlformats.org/drawingml/2006/main">
              <a:rPr lang="sk" altLang="ko-KR" sz="4000"/>
              <a:t>Dnešný kvíz</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76752"/>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111828"/>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sk" altLang="ko-KR" sz="3200">
                <a:solidFill>
                  <a:schemeClr val="tx1">
                    <a:lumMod val="65000"/>
                    <a:lumOff val="35000"/>
                  </a:schemeClr>
                </a:solidFill>
              </a:rPr>
              <a:t>Čo ukázal vzkriesený Ježiš svojim učeníkom?</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sk" altLang="en-US" sz="2800">
                <a:solidFill>
                  <a:schemeClr val="tx1">
                    <a:lumMod val="65000"/>
                    <a:lumOff val="35000"/>
                  </a:schemeClr>
                </a:solidFill>
              </a:rPr>
              <a:t>① </a:t>
            </a:r>
            <a:r xmlns:a="http://schemas.openxmlformats.org/drawingml/2006/main">
              <a:rPr lang="sk" altLang="ko-KR" sz="2800">
                <a:solidFill>
                  <a:schemeClr val="tx1">
                    <a:lumMod val="65000"/>
                    <a:lumOff val="35000"/>
                  </a:schemeClr>
                </a:solidFill>
              </a:rPr>
              <a:t>Stopy po nechtoch na rukách a nohách</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sk" altLang="en-US" sz="2800">
                <a:solidFill>
                  <a:schemeClr val="tx1">
                    <a:lumMod val="65000"/>
                    <a:lumOff val="35000"/>
                  </a:schemeClr>
                </a:solidFill>
              </a:rPr>
              <a:t>② </a:t>
            </a:r>
            <a:r xmlns:a="http://schemas.openxmlformats.org/drawingml/2006/main">
              <a:rPr lang="sk" altLang="ko-KR" sz="2800">
                <a:solidFill>
                  <a:schemeClr val="tx1">
                    <a:lumMod val="65000"/>
                    <a:lumOff val="35000"/>
                  </a:schemeClr>
                </a:solidFill>
              </a:rPr>
              <a:t>Tŕne na hlave</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k" altLang="en-US" sz="2800">
                <a:solidFill>
                  <a:schemeClr val="tx1">
                    <a:lumMod val="65000"/>
                    <a:lumOff val="35000"/>
                  </a:schemeClr>
                </a:solidFill>
              </a:rPr>
              <a:t>③ </a:t>
            </a:r>
            <a:r xmlns:a="http://schemas.openxmlformats.org/drawingml/2006/main">
              <a:rPr lang="sk" altLang="ko-KR" sz="2800">
                <a:solidFill>
                  <a:schemeClr val="tx1">
                    <a:lumMod val="65000"/>
                    <a:lumOff val="35000"/>
                  </a:schemeClr>
                </a:solidFill>
              </a:rPr>
              <a:t>Znaky bičov na chrbte</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k" altLang="en-US" sz="2800">
                <a:solidFill>
                  <a:schemeClr val="tx1">
                    <a:lumMod val="65000"/>
                    <a:lumOff val="35000"/>
                  </a:schemeClr>
                </a:solidFill>
              </a:rPr>
              <a:t>④ </a:t>
            </a:r>
            <a:r xmlns:a="http://schemas.openxmlformats.org/drawingml/2006/main">
              <a:rPr lang="sk" altLang="ko-KR" sz="2800">
                <a:solidFill>
                  <a:schemeClr val="tx1">
                    <a:lumMod val="65000"/>
                    <a:lumOff val="35000"/>
                  </a:schemeClr>
                </a:solidFill>
              </a:rPr>
              <a:t>Modriny na tvári</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2780928"/>
            <a:ext cx="8712968" cy="512817"/>
          </a:xfrm>
          <a:prstGeom prst="rect">
            <a:avLst/>
          </a:prstGeom>
          <a:noFill/>
        </p:spPr>
        <p:txBody>
          <a:bodyPr wrap="square">
            <a:spAutoFit/>
          </a:bodyPr>
          <a:lstStyle/>
          <a:p>
            <a:pPr xmlns:a="http://schemas.openxmlformats.org/drawingml/2006/main" lvl="0">
              <a:defRPr/>
            </a:pPr>
            <a:r xmlns:a="http://schemas.openxmlformats.org/drawingml/2006/main">
              <a:rPr lang="sk" altLang="en-US" sz="2800">
                <a:solidFill>
                  <a:srgbClr val="ff0000"/>
                </a:solidFill>
              </a:rPr>
              <a:t>① </a:t>
            </a:r>
            <a:r xmlns:a="http://schemas.openxmlformats.org/drawingml/2006/main">
              <a:rPr lang="sk" altLang="ko-KR" sz="2800">
                <a:solidFill>
                  <a:srgbClr val="ff0000"/>
                </a:solidFill>
              </a:rPr>
              <a:t>Stopy po nechtoch na rukách a nohách</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8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sk" altLang="ko-KR" sz="4000"/>
              <a:t>Dnešné Slovo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4819" y="7655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55488" y="112603"/>
            <a:ext cx="983695" cy="648072"/>
          </a:xfrm>
          <a:prstGeom prst="rect">
            <a:avLst/>
          </a:prstGeom>
          <a:noFill/>
        </p:spPr>
      </p:pic>
      <p:sp>
        <p:nvSpPr>
          <p:cNvPr id="23" name="TextBox 22"/>
          <p:cNvSpPr txBox="1"/>
          <p:nvPr/>
        </p:nvSpPr>
        <p:spPr>
          <a:xfrm>
            <a:off x="467544" y="1988840"/>
            <a:ext cx="8208912" cy="1733530"/>
          </a:xfrm>
          <a:prstGeom prst="rect">
            <a:avLst/>
          </a:prstGeom>
          <a:noFill/>
        </p:spPr>
        <p:txBody>
          <a:bodyPr wrap="square">
            <a:spAutoFit/>
          </a:bodyPr>
          <a:lstStyle/>
          <a:p>
            <a:pPr xmlns:a="http://schemas.openxmlformats.org/drawingml/2006/main" lvl="0">
              <a:defRPr/>
            </a:pPr>
            <a:r xmlns:a="http://schemas.openxmlformats.org/drawingml/2006/main">
              <a:rPr lang="sk" altLang="ko-KR" sz="3600"/>
              <a:t>Keď to povedal, zdvihol ho pred ich očami a oblak ho zakryl pred ich očami.</a:t>
            </a:r>
            <a:r xmlns:a="http://schemas.openxmlformats.org/drawingml/2006/main">
              <a:rPr lang="sk" altLang="en-US" sz="3600"/>
              <a:t> </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sk" altLang="ko-KR" sz="2800">
                <a:solidFill>
                  <a:schemeClr val="tx1">
                    <a:lumMod val="65000"/>
                    <a:lumOff val="35000"/>
                  </a:schemeClr>
                </a:solidFill>
              </a:rPr>
              <a:t>aktov</a:t>
            </a:r>
            <a:r xmlns:a="http://schemas.openxmlformats.org/drawingml/2006/main">
              <a:rPr lang="sk" altLang="en-US" sz="2800">
                <a:solidFill>
                  <a:schemeClr val="tx1">
                    <a:lumMod val="65000"/>
                    <a:lumOff val="35000"/>
                  </a:schemeClr>
                </a:solidFill>
              </a:rPr>
              <a:t> </a:t>
            </a:r>
            <a:r xmlns:a="http://schemas.openxmlformats.org/drawingml/2006/main">
              <a:rPr lang="sk" altLang="ko-KR" sz="2800">
                <a:solidFill>
                  <a:schemeClr val="tx1">
                    <a:lumMod val="65000"/>
                    <a:lumOff val="35000"/>
                  </a:schemeClr>
                </a:solidFill>
              </a:rPr>
              <a:t>1:</a:t>
            </a:r>
            <a:r xmlns:a="http://schemas.openxmlformats.org/drawingml/2006/main">
              <a:rPr lang="sk" altLang="en-US" sz="2800">
                <a:solidFill>
                  <a:schemeClr val="tx1">
                    <a:lumMod val="65000"/>
                    <a:lumOff val="35000"/>
                  </a:schemeClr>
                </a:solidFill>
              </a:rPr>
              <a:t> </a:t>
            </a:r>
            <a:r xmlns:a="http://schemas.openxmlformats.org/drawingml/2006/main">
              <a:rPr lang="sk" altLang="ko-KR" sz="2800">
                <a:solidFill>
                  <a:schemeClr val="tx1">
                    <a:lumMod val="65000"/>
                    <a:lumOff val="35000"/>
                  </a:schemeClr>
                </a:solidFill>
              </a:rPr>
              <a:t>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sk" altLang="ko-KR" b="1">
                <a:solidFill>
                  <a:schemeClr val="tx1">
                    <a:lumMod val="50000"/>
                    <a:lumOff val="50000"/>
                  </a:schemeClr>
                </a:solidFill>
              </a:rPr>
              <a:t>Č. 89 Slovo Božie</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096707"/>
          </a:xfrm>
          <a:prstGeom prst="rect">
            <a:avLst/>
          </a:prstGeom>
          <a:noFill/>
        </p:spPr>
        <p:txBody>
          <a:bodyPr wrap="square">
            <a:spAutoFit/>
          </a:bodyPr>
          <a:lstStyle/>
          <a:p>
            <a:pPr xmlns:a="http://schemas.openxmlformats.org/drawingml/2006/main" algn="ctr">
              <a:defRPr/>
            </a:pPr>
            <a:r xmlns:a="http://schemas.openxmlformats.org/drawingml/2006/main">
              <a:rPr lang="sk" altLang="ko-KR" sz="4400"/>
              <a:t>Duch Svätý prišiel</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rcRect t="40" b="240"/>
          <a:stretch>
            <a:fillRect/>
          </a:stretch>
        </p:blipFill>
        <p:spPr>
          <a:xfrm>
            <a:off x="4258230" y="1959038"/>
            <a:ext cx="4879884" cy="39182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sk" altLang="ko-KR" sz="4000"/>
              <a:t>Dnešné Slovo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85761" y="6815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467544" y="1988840"/>
            <a:ext cx="8208912" cy="1733530"/>
          </a:xfrm>
          <a:prstGeom prst="rect">
            <a:avLst/>
          </a:prstGeom>
          <a:noFill/>
        </p:spPr>
        <p:txBody>
          <a:bodyPr wrap="square">
            <a:spAutoFit/>
          </a:bodyPr>
          <a:lstStyle/>
          <a:p>
            <a:pPr xmlns:a="http://schemas.openxmlformats.org/drawingml/2006/main" lvl="0">
              <a:defRPr/>
            </a:pPr>
            <a:r xmlns:a="http://schemas.openxmlformats.org/drawingml/2006/main">
              <a:rPr lang="sk" altLang="ko-KR" sz="3600"/>
              <a:t>Všetci boli naplnení Duchom Svätým a začali hovoriť inými jazykmi, ako im Duch umožnil.</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sk" altLang="ko-KR" sz="2800">
                <a:solidFill>
                  <a:schemeClr val="tx1">
                    <a:lumMod val="65000"/>
                    <a:lumOff val="35000"/>
                  </a:schemeClr>
                </a:solidFill>
              </a:rPr>
              <a:t>aktov</a:t>
            </a:r>
            <a:r xmlns:a="http://schemas.openxmlformats.org/drawingml/2006/main">
              <a:rPr lang="sk" altLang="en-US" sz="2800">
                <a:solidFill>
                  <a:schemeClr val="tx1">
                    <a:lumMod val="65000"/>
                    <a:lumOff val="35000"/>
                  </a:schemeClr>
                </a:solidFill>
              </a:rPr>
              <a:t> </a:t>
            </a:r>
            <a:r xmlns:a="http://schemas.openxmlformats.org/drawingml/2006/main">
              <a:rPr lang="sk" altLang="ko-KR" sz="2800">
                <a:solidFill>
                  <a:schemeClr val="tx1">
                    <a:lumMod val="65000"/>
                    <a:lumOff val="35000"/>
                  </a:schemeClr>
                </a:solidFill>
              </a:rPr>
              <a:t>2:4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088" y="5157192"/>
            <a:ext cx="9134632" cy="1556028"/>
          </a:xfrm>
          <a:prstGeom prst="rect">
            <a:avLst/>
          </a:prstGeom>
          <a:noFill/>
        </p:spPr>
        <p:txBody>
          <a:bodyPr wrap="square">
            <a:spAutoFit/>
          </a:bodyPr>
          <a:lstStyle/>
          <a:p>
            <a:pPr xmlns:a="http://schemas.openxmlformats.org/drawingml/2006/main" lvl="0">
              <a:defRPr/>
            </a:pPr>
            <a:r xmlns:a="http://schemas.openxmlformats.org/drawingml/2006/main">
              <a:rPr lang="sk" altLang="ko-KR" sz="3200">
                <a:solidFill>
                  <a:schemeClr val="tx1">
                    <a:lumMod val="65000"/>
                    <a:lumOff val="35000"/>
                  </a:schemeClr>
                </a:solidFill>
              </a:rPr>
              <a:t>Učeníci boli v Jeruzaleme, ako povedal Ježiš. Keď prišiel deň Turíc, všetci boli spolu na jednom mieste.</a:t>
            </a:r>
            <a:r xmlns:a="http://schemas.openxmlformats.org/drawingml/2006/main">
              <a:rPr lang="sk"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rcRect t="200" b="140"/>
          <a:stretch>
            <a:fillRect/>
          </a:stretch>
        </p:blipFill>
        <p:spPr>
          <a:xfrm>
            <a:off x="-1" y="-8629"/>
            <a:ext cx="9144001" cy="494979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k" sz="4000"/>
              <a:t>Dnešná lekcia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8808" y="1126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105735" y="96915"/>
            <a:ext cx="983695" cy="648072"/>
          </a:xfrm>
          <a:prstGeom prst="rect">
            <a:avLst/>
          </a:prstGeom>
          <a:noFill/>
        </p:spPr>
      </p:pic>
      <p:sp>
        <p:nvSpPr>
          <p:cNvPr id="17" name="TextBox 16"/>
          <p:cNvSpPr txBox="1"/>
          <p:nvPr/>
        </p:nvSpPr>
        <p:spPr>
          <a:xfrm>
            <a:off x="323528" y="1570465"/>
            <a:ext cx="8352928" cy="3018679"/>
          </a:xfrm>
          <a:prstGeom prst="rect">
            <a:avLst/>
          </a:prstGeom>
          <a:noFill/>
        </p:spPr>
        <p:txBody>
          <a:bodyPr wrap="square">
            <a:spAutoFit/>
          </a:bodyPr>
          <a:lstStyle/>
          <a:p>
            <a:pPr xmlns:a="http://schemas.openxmlformats.org/drawingml/2006/main" algn="ctr">
              <a:defRPr/>
            </a:pPr>
            <a:r xmlns:a="http://schemas.openxmlformats.org/drawingml/2006/main">
              <a:rPr altLang="ko-KR" lang="sk" sz="3200">
                <a:solidFill>
                  <a:schemeClr val="tx1">
                    <a:lumMod val="65000"/>
                    <a:lumOff val="35000"/>
                  </a:schemeClr>
                </a:solidFill>
              </a:rPr>
              <a:t>Ježiš priviedol Lazara späť k životu</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k" sz="3200">
                <a:solidFill>
                  <a:schemeClr val="tx1">
                    <a:lumMod val="65000"/>
                    <a:lumOff val="35000"/>
                  </a:schemeClr>
                </a:solidFill>
              </a:rPr>
              <a:t>jeho slovom.</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k" sz="3200">
                <a:solidFill>
                  <a:schemeClr val="tx1">
                    <a:lumMod val="65000"/>
                    <a:lumOff val="35000"/>
                  </a:schemeClr>
                </a:solidFill>
              </a:rPr>
              <a:t>Jedného dňa máme zomrieť, ale máme byť vzkriesení, pretože veríme v Ježiša.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k" sz="3200">
                <a:solidFill>
                  <a:schemeClr val="tx1">
                    <a:lumMod val="65000"/>
                    <a:lumOff val="35000"/>
                  </a:schemeClr>
                </a:solidFill>
              </a:rPr>
              <a:t>Musíte byť kresťanom, ktorý žije s nádejou na vzkriesenie.</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2542" y="5259988"/>
            <a:ext cx="9078915" cy="1558006"/>
          </a:xfrm>
          <a:prstGeom prst="rect">
            <a:avLst/>
          </a:prstGeom>
          <a:noFill/>
        </p:spPr>
        <p:txBody>
          <a:bodyPr wrap="square">
            <a:spAutoFit/>
          </a:bodyPr>
          <a:lstStyle/>
          <a:p>
            <a:pPr xmlns:a="http://schemas.openxmlformats.org/drawingml/2006/main" lvl="0">
              <a:defRPr/>
            </a:pPr>
            <a:r xmlns:a="http://schemas.openxmlformats.org/drawingml/2006/main">
              <a:rPr lang="sk" altLang="ko-KR" sz="3200">
                <a:solidFill>
                  <a:schemeClr val="tx1">
                    <a:lumMod val="65000"/>
                    <a:lumOff val="35000"/>
                  </a:schemeClr>
                </a:solidFill>
              </a:rPr>
              <a:t>Zrazu sa ozval zvuk ako fúkanie prudkého vetra a naplnil celý dom, kde sedeli.</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3"/>
          <a:stretch>
            <a:fillRect/>
          </a:stretch>
        </p:blipFill>
        <p:spPr>
          <a:xfrm>
            <a:off x="-1488" y="-27384"/>
            <a:ext cx="9144000" cy="51845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462901"/>
            <a:ext cx="9134646" cy="1374144"/>
          </a:xfrm>
          <a:prstGeom prst="rect">
            <a:avLst/>
          </a:prstGeom>
          <a:noFill/>
        </p:spPr>
        <p:txBody>
          <a:bodyPr wrap="square">
            <a:spAutoFit/>
          </a:bodyPr>
          <a:lstStyle/>
          <a:p>
            <a:pPr xmlns:a="http://schemas.openxmlformats.org/drawingml/2006/main" lvl="0">
              <a:defRPr/>
            </a:pPr>
            <a:r xmlns:a="http://schemas.openxmlformats.org/drawingml/2006/main">
              <a:rPr lang="sk" altLang="ko-KR" sz="2800">
                <a:solidFill>
                  <a:schemeClr val="tx1">
                    <a:lumMod val="65000"/>
                    <a:lumOff val="35000"/>
                  </a:schemeClr>
                </a:solidFill>
              </a:rPr>
              <a:t>A potom bol na hlave každého človeka ohnivý jazyk a potom boli všetci naplnení Duchom Svätým a začali hovoriť inými jazykmi.</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rcRect t="40" b="240"/>
          <a:stretch>
            <a:fillRect/>
          </a:stretch>
        </p:blipFill>
        <p:spPr>
          <a:xfrm>
            <a:off x="9354" y="-1"/>
            <a:ext cx="9134646" cy="546290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05264"/>
            <a:ext cx="9134646" cy="1003206"/>
          </a:xfrm>
          <a:prstGeom prst="rect">
            <a:avLst/>
          </a:prstGeom>
          <a:noFill/>
        </p:spPr>
        <p:txBody>
          <a:bodyPr wrap="square">
            <a:spAutoFit/>
          </a:bodyPr>
          <a:lstStyle/>
          <a:p>
            <a:pPr xmlns:a="http://schemas.openxmlformats.org/drawingml/2006/main" lvl="0">
              <a:defRPr/>
            </a:pPr>
            <a:r xmlns:a="http://schemas.openxmlformats.org/drawingml/2006/main">
              <a:rPr lang="sk" altLang="ko-KR" sz="3000">
                <a:solidFill>
                  <a:schemeClr val="tx1">
                    <a:lumMod val="65000"/>
                    <a:lumOff val="35000"/>
                  </a:schemeClr>
                </a:solidFill>
              </a:rPr>
              <a:t>Keď boli všetci prekvapení, Peter im začal kázať o Ježišovi a evanjeliu.</a:t>
            </a:r>
            <a:endParaRPr xmlns:a="http://schemas.openxmlformats.org/drawingml/2006/main" lang="ko-KR" altLang="en-US" sz="3000">
              <a:solidFill>
                <a:schemeClr val="tx1">
                  <a:lumMod val="65000"/>
                  <a:lumOff val="35000"/>
                </a:schemeClr>
              </a:solidFill>
            </a:endParaRPr>
          </a:p>
        </p:txBody>
      </p:sp>
      <p:pic>
        <p:nvPicPr>
          <p:cNvPr id="6" name="그림 5"/>
          <p:cNvPicPr>
            <a:picLocks noChangeAspect="1"/>
          </p:cNvPicPr>
          <p:nvPr/>
        </p:nvPicPr>
        <p:blipFill rotWithShape="1">
          <a:blip r:embed="rId2"/>
          <a:srcRect l="120" t="140" r="70" b="120"/>
          <a:stretch>
            <a:fillRect/>
          </a:stretch>
        </p:blipFill>
        <p:spPr>
          <a:xfrm>
            <a:off x="0" y="0"/>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3088" y="5290084"/>
            <a:ext cx="9107238" cy="1556486"/>
          </a:xfrm>
          <a:prstGeom prst="rect">
            <a:avLst/>
          </a:prstGeom>
          <a:noFill/>
        </p:spPr>
        <p:txBody>
          <a:bodyPr wrap="square">
            <a:spAutoFit/>
          </a:bodyPr>
          <a:lstStyle/>
          <a:p>
            <a:pPr xmlns:a="http://schemas.openxmlformats.org/drawingml/2006/main" lvl="0">
              <a:defRPr/>
            </a:pPr>
            <a:r xmlns:a="http://schemas.openxmlformats.org/drawingml/2006/main">
              <a:rPr lang="sk" altLang="ko-KR" sz="3200">
                <a:solidFill>
                  <a:schemeClr val="tx1">
                    <a:lumMod val="65000"/>
                    <a:lumOff val="35000"/>
                  </a:schemeClr>
                </a:solidFill>
              </a:rPr>
              <a:t>Ľudia počúvali evanjelium, robili pokánie a krstili. V ten deň bolo pokrstených viac ako 3000 ľudí.</a:t>
            </a:r>
            <a:r xmlns:a="http://schemas.openxmlformats.org/drawingml/2006/main">
              <a:rPr lang="sk"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rcRect l="120" t="140" r="70" b="110"/>
          <a:stretch>
            <a:fillRect/>
          </a:stretch>
        </p:blipFill>
        <p:spPr>
          <a:xfrm>
            <a:off x="13088" y="-6658"/>
            <a:ext cx="9130911" cy="530786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sk" altLang="ko-KR" sz="4000"/>
              <a:t>Dnešná lekcia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6538" y="6842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25112" y="1658"/>
            <a:ext cx="983695" cy="648072"/>
          </a:xfrm>
          <a:prstGeom prst="rect">
            <a:avLst/>
          </a:prstGeom>
          <a:noFill/>
        </p:spPr>
      </p:pic>
      <p:sp>
        <p:nvSpPr>
          <p:cNvPr id="17" name="TextBox 16"/>
          <p:cNvSpPr txBox="1"/>
          <p:nvPr/>
        </p:nvSpPr>
        <p:spPr>
          <a:xfrm>
            <a:off x="380230" y="1124744"/>
            <a:ext cx="8352928" cy="3988276"/>
          </a:xfrm>
          <a:prstGeom prst="rect">
            <a:avLst/>
          </a:prstGeom>
          <a:noFill/>
        </p:spPr>
        <p:txBody>
          <a:bodyPr wrap="square">
            <a:spAutoFit/>
          </a:bodyPr>
          <a:lstStyle/>
          <a:p>
            <a:pPr xmlns:a="http://schemas.openxmlformats.org/drawingml/2006/main" algn="ctr">
              <a:defRPr/>
            </a:pPr>
            <a:r xmlns:a="http://schemas.openxmlformats.org/drawingml/2006/main">
              <a:rPr lang="sk" altLang="ko-KR" sz="3200">
                <a:solidFill>
                  <a:schemeClr val="tx1">
                    <a:lumMod val="65000"/>
                    <a:lumOff val="35000"/>
                  </a:schemeClr>
                </a:solidFill>
              </a:rPr>
              <a:t>Ježiš poslal Ducha Svätého svojim učeníkom.</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sk" altLang="ko-KR" sz="3200">
                <a:solidFill>
                  <a:schemeClr val="tx1">
                    <a:lumMod val="65000"/>
                    <a:lumOff val="35000"/>
                  </a:schemeClr>
                </a:solidFill>
              </a:rPr>
              <a:t>Duch Svätý dal Petrovi múdrosť a moc hlásať evanjelium.</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sk" altLang="ko-KR" sz="3200">
                <a:solidFill>
                  <a:schemeClr val="tx1">
                    <a:lumMod val="65000"/>
                    <a:lumOff val="35000"/>
                  </a:schemeClr>
                </a:solidFill>
              </a:rPr>
              <a:t>Duch Svätý je v srdciach všetkých, ktorí veria v Ježiša.</a:t>
            </a:r>
            <a:r xmlns:a="http://schemas.openxmlformats.org/drawingml/2006/main">
              <a:rPr lang="sk" altLang="en-US" sz="3200">
                <a:solidFill>
                  <a:schemeClr val="tx1">
                    <a:lumMod val="65000"/>
                    <a:lumOff val="35000"/>
                  </a:schemeClr>
                </a:solidFill>
              </a:rPr>
              <a:t> </a:t>
            </a:r>
            <a:r xmlns:a="http://schemas.openxmlformats.org/drawingml/2006/main">
              <a:rPr lang="sk" altLang="ko-KR" sz="3200">
                <a:solidFill>
                  <a:schemeClr val="tx1">
                    <a:lumMod val="65000"/>
                    <a:lumOff val="35000"/>
                  </a:schemeClr>
                </a:solidFill>
              </a:rPr>
              <a:t>Nezabúdajte, že Duch Svätý je ten, ktorý nám dáva múdrosť a odvahu hlásať evanjelium, tak ako dal Petrovi múdrosť a moc.</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2632" y="168928"/>
            <a:ext cx="4053592" cy="572117"/>
          </a:xfrm>
          <a:prstGeom prst="rect">
            <a:avLst/>
          </a:prstGeom>
          <a:noFill/>
        </p:spPr>
        <p:txBody>
          <a:bodyPr wrap="square">
            <a:spAutoFit/>
          </a:bodyPr>
          <a:lstStyle/>
          <a:p>
            <a:pPr xmlns:a="http://schemas.openxmlformats.org/drawingml/2006/main" algn="ctr">
              <a:defRPr/>
            </a:pPr>
            <a:r xmlns:a="http://schemas.openxmlformats.org/drawingml/2006/main">
              <a:rPr lang="sk" altLang="ko-KR" sz="3200"/>
              <a:t>kto je Ježiš?</a:t>
            </a:r>
            <a:r xmlns:a="http://schemas.openxmlformats.org/drawingml/2006/main">
              <a:rPr lang="sk"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0501" y="57399"/>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1321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sk" altLang="ko-KR" sz="3600">
                <a:solidFill>
                  <a:srgbClr val="0070c0"/>
                </a:solidFill>
              </a:rPr>
              <a:t>Ježiš je..</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sk" altLang="ko-KR" sz="3600">
                <a:solidFill>
                  <a:schemeClr val="tx1">
                    <a:lumMod val="65000"/>
                    <a:lumOff val="35000"/>
                  </a:schemeClr>
                </a:solidFill>
              </a:rPr>
              <a:t>Ježiš posiela Ducha Svätého všetkým, ktorí v neho veria, aby nám pomohol.</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sk" altLang="ko-KR" sz="4000"/>
              <a:t>Dnešný kvíz</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5903626" y="99380"/>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278296" y="117491"/>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sk" altLang="ko-KR" sz="3200">
                <a:solidFill>
                  <a:schemeClr val="tx1">
                    <a:lumMod val="65000"/>
                    <a:lumOff val="35000"/>
                  </a:schemeClr>
                </a:solidFill>
              </a:rPr>
              <a:t>Čo počuli, keď prišiel Duch Svätý?</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sk" altLang="en-US" sz="2800">
                <a:solidFill>
                  <a:schemeClr val="tx1">
                    <a:lumMod val="65000"/>
                    <a:lumOff val="35000"/>
                  </a:schemeClr>
                </a:solidFill>
              </a:rPr>
              <a:t>① </a:t>
            </a:r>
            <a:r xmlns:a="http://schemas.openxmlformats.org/drawingml/2006/main">
              <a:rPr lang="sk" altLang="ko-KR" sz="2800">
                <a:solidFill>
                  <a:schemeClr val="tx1">
                    <a:lumMod val="65000"/>
                    <a:lumOff val="35000"/>
                  </a:schemeClr>
                </a:solidFill>
              </a:rPr>
              <a:t>zvuk trúbky</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sk" altLang="en-US" sz="2800">
                <a:solidFill>
                  <a:schemeClr val="tx1">
                    <a:lumMod val="65000"/>
                    <a:lumOff val="35000"/>
                  </a:schemeClr>
                </a:solidFill>
              </a:rPr>
              <a:t>② </a:t>
            </a:r>
            <a:r xmlns:a="http://schemas.openxmlformats.org/drawingml/2006/main">
              <a:rPr lang="sk" altLang="ko-KR" sz="2800">
                <a:solidFill>
                  <a:schemeClr val="tx1">
                    <a:lumMod val="65000"/>
                    <a:lumOff val="35000"/>
                  </a:schemeClr>
                </a:solidFill>
              </a:rPr>
              <a:t>hrom</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k" altLang="en-US" sz="2800">
                <a:solidFill>
                  <a:schemeClr val="tx1">
                    <a:lumMod val="65000"/>
                    <a:lumOff val="35000"/>
                  </a:schemeClr>
                </a:solidFill>
              </a:rPr>
              <a:t>③ </a:t>
            </a:r>
            <a:r xmlns:a="http://schemas.openxmlformats.org/drawingml/2006/main">
              <a:rPr lang="sk" altLang="ko-KR" sz="2800">
                <a:solidFill>
                  <a:schemeClr val="tx1">
                    <a:lumMod val="65000"/>
                    <a:lumOff val="35000"/>
                  </a:schemeClr>
                </a:solidFill>
              </a:rPr>
              <a:t>fúkanie prudkého vetra</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k" altLang="en-US" sz="2800">
                <a:solidFill>
                  <a:schemeClr val="tx1">
                    <a:lumMod val="65000"/>
                    <a:lumOff val="35000"/>
                  </a:schemeClr>
                </a:solidFill>
              </a:rPr>
              <a:t>④ </a:t>
            </a:r>
            <a:r xmlns:a="http://schemas.openxmlformats.org/drawingml/2006/main">
              <a:rPr lang="sk" altLang="ko-KR" sz="2800">
                <a:solidFill>
                  <a:schemeClr val="tx1">
                    <a:lumMod val="65000"/>
                    <a:lumOff val="35000"/>
                  </a:schemeClr>
                </a:solidFill>
              </a:rPr>
              <a:t>zvuk modlitieb</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1856"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k" altLang="en-US" sz="2800">
                <a:solidFill>
                  <a:srgbClr val="ff0000"/>
                </a:solidFill>
              </a:rPr>
              <a:t>③ </a:t>
            </a:r>
            <a:r xmlns:a="http://schemas.openxmlformats.org/drawingml/2006/main">
              <a:rPr lang="sk" altLang="ko-KR" sz="2800">
                <a:solidFill>
                  <a:srgbClr val="ff0000"/>
                </a:solidFill>
              </a:rPr>
              <a:t>fúkanie prudkého vetra</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9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sk" altLang="ko-KR" sz="4000"/>
              <a:t>Dnešné Slovo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85761" y="6815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467544" y="1988840"/>
            <a:ext cx="8208912" cy="1733530"/>
          </a:xfrm>
          <a:prstGeom prst="rect">
            <a:avLst/>
          </a:prstGeom>
          <a:noFill/>
        </p:spPr>
        <p:txBody>
          <a:bodyPr wrap="square">
            <a:spAutoFit/>
          </a:bodyPr>
          <a:lstStyle/>
          <a:p>
            <a:pPr xmlns:a="http://schemas.openxmlformats.org/drawingml/2006/main" lvl="0">
              <a:defRPr/>
            </a:pPr>
            <a:r xmlns:a="http://schemas.openxmlformats.org/drawingml/2006/main">
              <a:rPr lang="sk" altLang="ko-KR" sz="3600"/>
              <a:t>Všetci boli naplnení Duchom Svätým a začali hovoriť inými jazykmi, ako im Duch umožnil.</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sk" altLang="ko-KR" sz="2800">
                <a:solidFill>
                  <a:schemeClr val="tx1">
                    <a:lumMod val="65000"/>
                    <a:lumOff val="35000"/>
                  </a:schemeClr>
                </a:solidFill>
              </a:rPr>
              <a:t>aktov</a:t>
            </a:r>
            <a:r xmlns:a="http://schemas.openxmlformats.org/drawingml/2006/main">
              <a:rPr lang="sk" altLang="en-US" sz="2800">
                <a:solidFill>
                  <a:schemeClr val="tx1">
                    <a:lumMod val="65000"/>
                    <a:lumOff val="35000"/>
                  </a:schemeClr>
                </a:solidFill>
              </a:rPr>
              <a:t> </a:t>
            </a:r>
            <a:r xmlns:a="http://schemas.openxmlformats.org/drawingml/2006/main">
              <a:rPr lang="sk" altLang="ko-KR" sz="2800">
                <a:solidFill>
                  <a:schemeClr val="tx1">
                    <a:lumMod val="65000"/>
                    <a:lumOff val="35000"/>
                  </a:schemeClr>
                </a:solidFill>
              </a:rPr>
              <a:t>2:4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sk" altLang="ko-KR" b="1">
                <a:solidFill>
                  <a:schemeClr val="tx1">
                    <a:lumMod val="50000"/>
                    <a:lumOff val="50000"/>
                  </a:schemeClr>
                </a:solidFill>
              </a:rPr>
              <a:t>Č. 90 Slovo Božie</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915732"/>
          </a:xfrm>
          <a:prstGeom prst="rect">
            <a:avLst/>
          </a:prstGeom>
          <a:noFill/>
        </p:spPr>
        <p:txBody>
          <a:bodyPr wrap="square">
            <a:spAutoFit/>
          </a:bodyPr>
          <a:lstStyle/>
          <a:p>
            <a:pPr xmlns:a="http://schemas.openxmlformats.org/drawingml/2006/main" algn="ctr">
              <a:defRPr/>
            </a:pPr>
            <a:r xmlns:a="http://schemas.openxmlformats.org/drawingml/2006/main">
              <a:rPr lang="sk" altLang="ko-KR" sz="4000"/>
              <a:t>Filip povedal Etiópčanom evanjelium</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211960" y="1959038"/>
            <a:ext cx="4932040" cy="385710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sk" altLang="ko-KR" sz="4000"/>
              <a:t>Dnešné Slovo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5966771"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195736" y="112603"/>
            <a:ext cx="983695" cy="648072"/>
          </a:xfrm>
          <a:prstGeom prst="rect">
            <a:avLst/>
          </a:prstGeom>
          <a:noFill/>
        </p:spPr>
      </p:pic>
      <p:sp>
        <p:nvSpPr>
          <p:cNvPr id="23" name="TextBox 22"/>
          <p:cNvSpPr txBox="1"/>
          <p:nvPr/>
        </p:nvSpPr>
        <p:spPr>
          <a:xfrm>
            <a:off x="467544" y="2636912"/>
            <a:ext cx="8208912" cy="1733158"/>
          </a:xfrm>
          <a:prstGeom prst="rect">
            <a:avLst/>
          </a:prstGeom>
          <a:noFill/>
        </p:spPr>
        <p:txBody>
          <a:bodyPr wrap="square">
            <a:spAutoFit/>
          </a:bodyPr>
          <a:lstStyle/>
          <a:p>
            <a:pPr xmlns:a="http://schemas.openxmlformats.org/drawingml/2006/main" lvl="0">
              <a:defRPr/>
            </a:pPr>
            <a:r xmlns:a="http://schemas.openxmlformats.org/drawingml/2006/main">
              <a:rPr lang="sk" altLang="ko-KR" sz="3600"/>
              <a:t>Potom Filip začal práve touto pasážou Písma a povedal mu dobré posolstvo o Ježišovi.</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sk" altLang="ko-KR" sz="2800">
                <a:solidFill>
                  <a:schemeClr val="tx1">
                    <a:lumMod val="65000"/>
                    <a:lumOff val="35000"/>
                  </a:schemeClr>
                </a:solidFill>
              </a:rPr>
              <a:t>aktov</a:t>
            </a:r>
            <a:r xmlns:a="http://schemas.openxmlformats.org/drawingml/2006/main">
              <a:rPr lang="sk" altLang="en-US" sz="2800">
                <a:solidFill>
                  <a:schemeClr val="tx1">
                    <a:lumMod val="65000"/>
                    <a:lumOff val="35000"/>
                  </a:schemeClr>
                </a:solidFill>
              </a:rPr>
              <a:t> </a:t>
            </a:r>
            <a:r xmlns:a="http://schemas.openxmlformats.org/drawingml/2006/main">
              <a:rPr lang="sk" altLang="ko-KR" sz="2800">
                <a:solidFill>
                  <a:schemeClr val="tx1">
                    <a:lumMod val="65000"/>
                    <a:lumOff val="35000"/>
                  </a:schemeClr>
                </a:solidFill>
              </a:rPr>
              <a:t>8:</a:t>
            </a:r>
            <a:r xmlns:a="http://schemas.openxmlformats.org/drawingml/2006/main">
              <a:rPr lang="sk" altLang="en-US" sz="2800">
                <a:solidFill>
                  <a:schemeClr val="tx1">
                    <a:lumMod val="65000"/>
                    <a:lumOff val="35000"/>
                  </a:schemeClr>
                </a:solidFill>
              </a:rPr>
              <a:t> </a:t>
            </a:r>
            <a:r xmlns:a="http://schemas.openxmlformats.org/drawingml/2006/main">
              <a:rPr lang="sk" altLang="ko-KR" sz="2800">
                <a:solidFill>
                  <a:schemeClr val="tx1">
                    <a:lumMod val="65000"/>
                    <a:lumOff val="35000"/>
                  </a:schemeClr>
                </a:solidFill>
              </a:rPr>
              <a:t>35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k" sz="4000"/>
              <a:t>Dnešné Slovo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8782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64112"/>
            <a:ext cx="983695" cy="648072"/>
          </a:xfrm>
          <a:prstGeom prst="rect">
            <a:avLst/>
          </a:prstGeom>
          <a:noFill/>
        </p:spPr>
      </p:pic>
      <p:sp>
        <p:nvSpPr>
          <p:cNvPr id="23" name="TextBox 22"/>
          <p:cNvSpPr txBox="1"/>
          <p:nvPr/>
        </p:nvSpPr>
        <p:spPr>
          <a:xfrm>
            <a:off x="539552" y="1646798"/>
            <a:ext cx="8208912" cy="2523247"/>
          </a:xfrm>
          <a:prstGeom prst="rect">
            <a:avLst/>
          </a:prstGeom>
          <a:noFill/>
        </p:spPr>
        <p:txBody>
          <a:bodyPr wrap="square">
            <a:spAutoFit/>
          </a:bodyPr>
          <a:lstStyle/>
          <a:p>
            <a:pPr xmlns:a="http://schemas.openxmlformats.org/drawingml/2006/main" lvl="0">
              <a:defRPr/>
            </a:pPr>
            <a:r xmlns:a="http://schemas.openxmlformats.org/drawingml/2006/main">
              <a:rPr altLang="ko-KR" lang="sk" sz="4000"/>
              <a:t>Lebo tento môj syn bol mŕtvy a ožil; stratil sa a našiel sa.“ Začali teda oslavovať.</a:t>
            </a:r>
            <a:endParaRPr xmlns:a="http://schemas.openxmlformats.org/drawingml/2006/main" altLang="en-US" lang="ko-KR" sz="40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sk" sz="2800">
                <a:solidFill>
                  <a:schemeClr val="tx1">
                    <a:lumMod val="65000"/>
                    <a:lumOff val="35000"/>
                  </a:schemeClr>
                </a:solidFill>
              </a:rPr>
              <a:t>Luke</a:t>
            </a:r>
            <a:r xmlns:a="http://schemas.openxmlformats.org/drawingml/2006/main">
              <a:rPr altLang="en-US" lang="sk" sz="2800">
                <a:solidFill>
                  <a:schemeClr val="tx1">
                    <a:lumMod val="65000"/>
                    <a:lumOff val="35000"/>
                  </a:schemeClr>
                </a:solidFill>
              </a:rPr>
              <a:t> </a:t>
            </a:r>
            <a:r xmlns:a="http://schemas.openxmlformats.org/drawingml/2006/main">
              <a:rPr altLang="ko-KR" lang="sk" sz="2800">
                <a:solidFill>
                  <a:schemeClr val="tx1">
                    <a:lumMod val="65000"/>
                    <a:lumOff val="35000"/>
                  </a:schemeClr>
                </a:solidFill>
              </a:rPr>
              <a:t>15:24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7887" y="226160"/>
            <a:ext cx="4053592" cy="572035"/>
          </a:xfrm>
          <a:prstGeom prst="rect">
            <a:avLst/>
          </a:prstGeom>
          <a:noFill/>
        </p:spPr>
        <p:txBody>
          <a:bodyPr wrap="square">
            <a:spAutoFit/>
          </a:bodyPr>
          <a:lstStyle/>
          <a:p>
            <a:pPr xmlns:a="http://schemas.openxmlformats.org/drawingml/2006/main" algn="ctr">
              <a:defRPr/>
            </a:pPr>
            <a:r xmlns:a="http://schemas.openxmlformats.org/drawingml/2006/main">
              <a:rPr altLang="ko-KR" lang="sk" sz="3200"/>
              <a:t>kto je Ježiš?</a:t>
            </a:r>
            <a:r xmlns:a="http://schemas.openxmlformats.org/drawingml/2006/main">
              <a:rPr altLang="en-US" lang="sk"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9849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121610"/>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sk" sz="3600">
                <a:solidFill>
                  <a:srgbClr val="0070c0"/>
                </a:solidFill>
              </a:rPr>
              <a:t>Ježiš je..</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sk" sz="3600">
                <a:solidFill>
                  <a:schemeClr val="tx1">
                    <a:lumMod val="65000"/>
                    <a:lumOff val="35000"/>
                  </a:schemeClr>
                </a:solidFill>
              </a:rPr>
              <a:t>Ježiš je majstrom života, ktorý privádza späť mŕtvych.</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085184"/>
            <a:ext cx="9134632" cy="1551836"/>
          </a:xfrm>
          <a:prstGeom prst="rect">
            <a:avLst/>
          </a:prstGeom>
          <a:noFill/>
        </p:spPr>
        <p:txBody>
          <a:bodyPr wrap="square">
            <a:spAutoFit/>
          </a:bodyPr>
          <a:lstStyle/>
          <a:p>
            <a:pPr xmlns:a="http://schemas.openxmlformats.org/drawingml/2006/main" lvl="0">
              <a:defRPr/>
            </a:pPr>
            <a:r xmlns:a="http://schemas.openxmlformats.org/drawingml/2006/main">
              <a:rPr lang="sk" altLang="ko-KR" sz="3200">
                <a:solidFill>
                  <a:schemeClr val="tx1">
                    <a:lumMod val="65000"/>
                    <a:lumOff val="35000"/>
                  </a:schemeClr>
                </a:solidFill>
              </a:rPr>
              <a:t>Jedného dňa anjel Pánov povedal Filipovi, ktorý uveril v Ježiša: „Choď na juh na cestu púšťou.</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6902" y="1"/>
            <a:ext cx="9125016" cy="494116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1054" y="5733256"/>
            <a:ext cx="9078915" cy="1046638"/>
          </a:xfrm>
          <a:prstGeom prst="rect">
            <a:avLst/>
          </a:prstGeom>
          <a:noFill/>
        </p:spPr>
        <p:txBody>
          <a:bodyPr wrap="square">
            <a:spAutoFit/>
          </a:bodyPr>
          <a:lstStyle/>
          <a:p>
            <a:pPr xmlns:a="http://schemas.openxmlformats.org/drawingml/2006/main" lvl="0">
              <a:defRPr/>
            </a:pPr>
            <a:r xmlns:a="http://schemas.openxmlformats.org/drawingml/2006/main">
              <a:rPr lang="sk" altLang="ko-KR" sz="3100">
                <a:solidFill>
                  <a:schemeClr val="tx1">
                    <a:lumMod val="65000"/>
                    <a:lumOff val="35000"/>
                  </a:schemeClr>
                </a:solidFill>
              </a:rPr>
              <a:t>Vyšiel do južnej púšte, ako povedal anjel. Premýšľal, prečo ho anjel poslal </a:t>
            </a:r>
            <a:r xmlns:a="http://schemas.openxmlformats.org/drawingml/2006/main">
              <a:rPr lang="sk" altLang="ko-KR" sz="3200">
                <a:solidFill>
                  <a:schemeClr val="tx1">
                    <a:lumMod val="65000"/>
                    <a:lumOff val="35000"/>
                  </a:schemeClr>
                </a:solidFill>
              </a:rPr>
              <a:t>.</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0" y="1"/>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6685" y="5022541"/>
            <a:ext cx="9134646" cy="1795453"/>
          </a:xfrm>
          <a:prstGeom prst="rect">
            <a:avLst/>
          </a:prstGeom>
          <a:noFill/>
        </p:spPr>
        <p:txBody>
          <a:bodyPr wrap="square">
            <a:spAutoFit/>
          </a:bodyPr>
          <a:lstStyle/>
          <a:p>
            <a:pPr xmlns:a="http://schemas.openxmlformats.org/drawingml/2006/main" lvl="0">
              <a:defRPr/>
            </a:pPr>
            <a:r xmlns:a="http://schemas.openxmlformats.org/drawingml/2006/main">
              <a:rPr lang="sk" altLang="ko-KR" sz="2800">
                <a:solidFill>
                  <a:schemeClr val="tx1">
                    <a:lumMod val="65000"/>
                    <a:lumOff val="35000"/>
                  </a:schemeClr>
                </a:solidFill>
              </a:rPr>
              <a:t>V tom čase bol na voze eunuch, ktorý mal na starosti peniaze pre krajinu Etiópie, a čítal spisy proroka Izaiáša. Filip pristúpil a spýtal sa. "Rozumieš tomu, čo čítaš?"</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rcRect l="90"/>
          <a:stretch>
            <a:fillRect/>
          </a:stretch>
        </p:blipFill>
        <p:spPr>
          <a:xfrm>
            <a:off x="-12536" y="1"/>
            <a:ext cx="4512528" cy="4869159"/>
          </a:xfrm>
          <a:prstGeom prst="rect">
            <a:avLst/>
          </a:prstGeom>
        </p:spPr>
      </p:pic>
      <p:pic>
        <p:nvPicPr>
          <p:cNvPr id="3" name="그림 2"/>
          <p:cNvPicPr>
            <a:picLocks noChangeAspect="1"/>
          </p:cNvPicPr>
          <p:nvPr/>
        </p:nvPicPr>
        <p:blipFill rotWithShape="1">
          <a:blip r:embed="rId3"/>
          <a:srcRect l="50"/>
          <a:stretch>
            <a:fillRect/>
          </a:stretch>
        </p:blipFill>
        <p:spPr>
          <a:xfrm>
            <a:off x="4644008" y="-2911"/>
            <a:ext cx="4499992" cy="486915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466749"/>
            <a:ext cx="9134646" cy="1370296"/>
          </a:xfrm>
          <a:prstGeom prst="rect">
            <a:avLst/>
          </a:prstGeom>
          <a:noFill/>
        </p:spPr>
        <p:txBody>
          <a:bodyPr wrap="square">
            <a:spAutoFit/>
          </a:bodyPr>
          <a:lstStyle/>
          <a:p>
            <a:pPr xmlns:a="http://schemas.openxmlformats.org/drawingml/2006/main" lvl="0">
              <a:defRPr/>
            </a:pPr>
            <a:r xmlns:a="http://schemas.openxmlformats.org/drawingml/2006/main">
              <a:rPr lang="sk" altLang="ko-KR" sz="2800">
                <a:solidFill>
                  <a:schemeClr val="tx1">
                    <a:lumMod val="65000"/>
                    <a:lumOff val="35000"/>
                  </a:schemeClr>
                </a:solidFill>
              </a:rPr>
              <a:t>"Ako tomu môžem rozumieť," povedal, "pokiaľ mi to niekto nevysvetlí?" Filip začal práve touto pasážou Písma a povedal mu dobré posolstvo o Ježišovi.</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35496" y="-10263"/>
            <a:ext cx="9144000" cy="547701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3088" y="5290084"/>
            <a:ext cx="9107238" cy="1556486"/>
          </a:xfrm>
          <a:prstGeom prst="rect">
            <a:avLst/>
          </a:prstGeom>
          <a:noFill/>
        </p:spPr>
        <p:txBody>
          <a:bodyPr wrap="square">
            <a:spAutoFit/>
          </a:bodyPr>
          <a:lstStyle/>
          <a:p>
            <a:pPr xmlns:a="http://schemas.openxmlformats.org/drawingml/2006/main" lvl="0">
              <a:defRPr/>
            </a:pPr>
            <a:r xmlns:a="http://schemas.openxmlformats.org/drawingml/2006/main">
              <a:rPr lang="sk" altLang="ko-KR" sz="3200">
                <a:solidFill>
                  <a:schemeClr val="tx1">
                    <a:lumMod val="65000"/>
                    <a:lumOff val="35000"/>
                  </a:schemeClr>
                </a:solidFill>
              </a:rPr>
              <a:t>Keď Etiópčan prijal Ježiša, šťastne sa vrátil do svojej krajiny. Filip ďakoval Duchu Svätému, že ho tam viedol.</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9574" y="-25255"/>
            <a:ext cx="9144000" cy="53153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sk" altLang="ko-KR" sz="4000"/>
              <a:t>Dnešná lekcia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6512" y="6842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95308" y="103694"/>
            <a:ext cx="983695" cy="648072"/>
          </a:xfrm>
          <a:prstGeom prst="rect">
            <a:avLst/>
          </a:prstGeom>
          <a:noFill/>
        </p:spPr>
      </p:pic>
      <p:sp>
        <p:nvSpPr>
          <p:cNvPr id="17" name="TextBox 16"/>
          <p:cNvSpPr txBox="1"/>
          <p:nvPr/>
        </p:nvSpPr>
        <p:spPr>
          <a:xfrm>
            <a:off x="300569" y="1124744"/>
            <a:ext cx="8512250" cy="3988276"/>
          </a:xfrm>
          <a:prstGeom prst="rect">
            <a:avLst/>
          </a:prstGeom>
          <a:noFill/>
        </p:spPr>
        <p:txBody>
          <a:bodyPr wrap="square">
            <a:spAutoFit/>
          </a:bodyPr>
          <a:lstStyle/>
          <a:p>
            <a:pPr xmlns:a="http://schemas.openxmlformats.org/drawingml/2006/main" algn="ctr">
              <a:defRPr/>
            </a:pPr>
            <a:r xmlns:a="http://schemas.openxmlformats.org/drawingml/2006/main">
              <a:rPr lang="sk" altLang="ko-KR" sz="3200">
                <a:solidFill>
                  <a:schemeClr val="tx1">
                    <a:lumMod val="65000"/>
                    <a:lumOff val="35000"/>
                  </a:schemeClr>
                </a:solidFill>
              </a:rPr>
              <a:t>Filip nemohol úplne pochopiť, ale poslúchol príkaz Ducha Svätého. Tak mohol kázať evanjelium Etiópčanom.</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sk" altLang="ko-KR" sz="3200">
                <a:solidFill>
                  <a:schemeClr val="tx1">
                    <a:lumMod val="65000"/>
                    <a:lumOff val="35000"/>
                  </a:schemeClr>
                </a:solidFill>
              </a:rPr>
              <a:t>Niekedy sme v situácii, ktorú nevieme pochopiť.</a:t>
            </a:r>
            <a:r xmlns:a="http://schemas.openxmlformats.org/drawingml/2006/main">
              <a:rPr lang="sk" altLang="en-US" sz="3200">
                <a:solidFill>
                  <a:schemeClr val="tx1">
                    <a:lumMod val="65000"/>
                    <a:lumOff val="35000"/>
                  </a:schemeClr>
                </a:solidFill>
              </a:rPr>
              <a:t> </a:t>
            </a:r>
            <a:r xmlns:a="http://schemas.openxmlformats.org/drawingml/2006/main">
              <a:rPr lang="sk" altLang="ko-KR" sz="3200">
                <a:solidFill>
                  <a:schemeClr val="tx1">
                    <a:lumMod val="65000"/>
                    <a:lumOff val="35000"/>
                  </a:schemeClr>
                </a:solidFill>
              </a:rPr>
              <a:t>Ale ak aj v tej chvíli veríš Bohu a poslúchaš ho v Duchu Svätom, môžeš byť aj človekom viery</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sk" altLang="ko-KR" sz="3200">
                <a:solidFill>
                  <a:schemeClr val="tx1">
                    <a:lumMod val="65000"/>
                    <a:lumOff val="35000"/>
                  </a:schemeClr>
                </a:solidFill>
              </a:rPr>
              <a:t>ktorí hlásajú evanjelium.</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3809" y="298187"/>
            <a:ext cx="4053592" cy="584775"/>
          </a:xfrm>
          <a:prstGeom prst="rect">
            <a:avLst/>
          </a:prstGeom>
          <a:noFill/>
        </p:spPr>
        <p:txBody>
          <a:bodyPr wrap="square">
            <a:spAutoFit/>
          </a:bodyPr>
          <a:lstStyle/>
          <a:p>
            <a:pPr xmlns:a="http://schemas.openxmlformats.org/drawingml/2006/main" algn="ctr">
              <a:defRPr/>
            </a:pPr>
            <a:r xmlns:a="http://schemas.openxmlformats.org/drawingml/2006/main">
              <a:rPr lang="sk" altLang="ko-KR" sz="3200"/>
              <a:t>kto je Ježiš?</a:t>
            </a:r>
            <a:r xmlns:a="http://schemas.openxmlformats.org/drawingml/2006/main">
              <a:rPr lang="sk"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864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108132" y="114104"/>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sk" altLang="ko-KR" sz="3600">
                <a:solidFill>
                  <a:srgbClr val="0070c0"/>
                </a:solidFill>
              </a:rPr>
              <a:t>Ježiš je..</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lang="sk" altLang="ko-KR" sz="3600">
                <a:solidFill>
                  <a:schemeClr val="tx1">
                    <a:lumMod val="65000"/>
                    <a:lumOff val="35000"/>
                  </a:schemeClr>
                </a:solidFill>
              </a:rPr>
              <a:t>Ježiš je ten, kto vedie vzťah, s kým by sme sa mali stretnúť.</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sk" altLang="ko-KR" sz="4000"/>
              <a:t>Dnešný kvíz</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9639" y="101909"/>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94090" y="85926"/>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sk" altLang="ko-KR" sz="3200">
                <a:solidFill>
                  <a:schemeClr val="tx1">
                    <a:lumMod val="65000"/>
                    <a:lumOff val="35000"/>
                  </a:schemeClr>
                </a:solidFill>
              </a:rPr>
              <a:t>Čo mal na starosti etiópsky eunuch, s ktorým sa Filip stretol?</a:t>
            </a:r>
            <a:r xmlns:a="http://schemas.openxmlformats.org/drawingml/2006/main">
              <a:rPr lang="sk"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sk" altLang="en-US" sz="2800">
                <a:solidFill>
                  <a:schemeClr val="tx1">
                    <a:lumMod val="65000"/>
                    <a:lumOff val="35000"/>
                  </a:schemeClr>
                </a:solidFill>
              </a:rPr>
              <a:t>① </a:t>
            </a:r>
            <a:r xmlns:a="http://schemas.openxmlformats.org/drawingml/2006/main">
              <a:rPr lang="sk" altLang="ko-KR" sz="2800">
                <a:solidFill>
                  <a:schemeClr val="tx1">
                    <a:lumMod val="65000"/>
                    <a:lumOff val="35000"/>
                  </a:schemeClr>
                </a:solidFill>
              </a:rPr>
              <a:t>Mal na starosti armádu.</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sk" altLang="en-US" sz="2800">
                <a:solidFill>
                  <a:schemeClr val="tx1">
                    <a:lumMod val="65000"/>
                    <a:lumOff val="35000"/>
                  </a:schemeClr>
                </a:solidFill>
              </a:rPr>
              <a:t>② </a:t>
            </a:r>
            <a:r xmlns:a="http://schemas.openxmlformats.org/drawingml/2006/main">
              <a:rPr lang="sk" altLang="ko-KR" sz="2800">
                <a:solidFill>
                  <a:schemeClr val="tx1">
                    <a:lumMod val="65000"/>
                    <a:lumOff val="35000"/>
                  </a:schemeClr>
                </a:solidFill>
              </a:rPr>
              <a:t>Bol kuchárom svojej krajiny.</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k" altLang="en-US" sz="2800">
                <a:solidFill>
                  <a:schemeClr val="tx1">
                    <a:lumMod val="65000"/>
                    <a:lumOff val="35000"/>
                  </a:schemeClr>
                </a:solidFill>
              </a:rPr>
              <a:t>③ </a:t>
            </a:r>
            <a:r xmlns:a="http://schemas.openxmlformats.org/drawingml/2006/main">
              <a:rPr lang="sk" altLang="ko-KR" sz="2800">
                <a:solidFill>
                  <a:schemeClr val="tx1">
                    <a:lumMod val="65000"/>
                    <a:lumOff val="35000"/>
                  </a:schemeClr>
                </a:solidFill>
              </a:rPr>
              <a:t>On</a:t>
            </a:r>
            <a:r xmlns:a="http://schemas.openxmlformats.org/drawingml/2006/main">
              <a:rPr lang="sk" altLang="en-US" sz="2800">
                <a:solidFill>
                  <a:schemeClr val="tx1">
                    <a:lumMod val="65000"/>
                    <a:lumOff val="35000"/>
                  </a:schemeClr>
                </a:solidFill>
              </a:rPr>
              <a:t> </a:t>
            </a:r>
            <a:r xmlns:a="http://schemas.openxmlformats.org/drawingml/2006/main">
              <a:rPr lang="sk" altLang="ko-KR" sz="2800">
                <a:solidFill>
                  <a:schemeClr val="tx1">
                    <a:lumMod val="65000"/>
                    <a:lumOff val="35000"/>
                  </a:schemeClr>
                </a:solidFill>
              </a:rPr>
              <a:t>bol</a:t>
            </a:r>
            <a:r xmlns:a="http://schemas.openxmlformats.org/drawingml/2006/main">
              <a:rPr lang="sk" altLang="en-US" sz="2800">
                <a:solidFill>
                  <a:schemeClr val="tx1">
                    <a:lumMod val="65000"/>
                    <a:lumOff val="35000"/>
                  </a:schemeClr>
                </a:solidFill>
              </a:rPr>
              <a:t> </a:t>
            </a:r>
            <a:r xmlns:a="http://schemas.openxmlformats.org/drawingml/2006/main">
              <a:rPr lang="sk" altLang="ko-KR" sz="2800">
                <a:solidFill>
                  <a:schemeClr val="tx1">
                    <a:lumMod val="65000"/>
                    <a:lumOff val="35000"/>
                  </a:schemeClr>
                </a:solidFill>
              </a:rPr>
              <a:t>v</a:t>
            </a:r>
            <a:r xmlns:a="http://schemas.openxmlformats.org/drawingml/2006/main">
              <a:rPr lang="sk" altLang="en-US" sz="2800">
                <a:solidFill>
                  <a:schemeClr val="tx1">
                    <a:lumMod val="65000"/>
                    <a:lumOff val="35000"/>
                  </a:schemeClr>
                </a:solidFill>
              </a:rPr>
              <a:t> </a:t>
            </a:r>
            <a:r xmlns:a="http://schemas.openxmlformats.org/drawingml/2006/main">
              <a:rPr lang="sk" altLang="ko-KR" sz="2800">
                <a:solidFill>
                  <a:schemeClr val="tx1">
                    <a:lumMod val="65000"/>
                    <a:lumOff val="35000"/>
                  </a:schemeClr>
                </a:solidFill>
              </a:rPr>
              <a:t>poplatok</a:t>
            </a:r>
            <a:r xmlns:a="http://schemas.openxmlformats.org/drawingml/2006/main">
              <a:rPr lang="sk" altLang="en-US" sz="2800">
                <a:solidFill>
                  <a:schemeClr val="tx1">
                    <a:lumMod val="65000"/>
                    <a:lumOff val="35000"/>
                  </a:schemeClr>
                </a:solidFill>
              </a:rPr>
              <a:t> </a:t>
            </a:r>
            <a:r xmlns:a="http://schemas.openxmlformats.org/drawingml/2006/main">
              <a:rPr lang="sk" altLang="ko-KR" sz="2800">
                <a:solidFill>
                  <a:schemeClr val="tx1">
                    <a:lumMod val="65000"/>
                    <a:lumOff val="35000"/>
                  </a:schemeClr>
                </a:solidFill>
              </a:rPr>
              <a:t>z</a:t>
            </a:r>
            <a:r xmlns:a="http://schemas.openxmlformats.org/drawingml/2006/main">
              <a:rPr lang="sk" altLang="en-US" sz="2800">
                <a:solidFill>
                  <a:schemeClr val="tx1">
                    <a:lumMod val="65000"/>
                    <a:lumOff val="35000"/>
                  </a:schemeClr>
                </a:solidFill>
              </a:rPr>
              <a:t> </a:t>
            </a:r>
            <a:r xmlns:a="http://schemas.openxmlformats.org/drawingml/2006/main">
              <a:rPr lang="sk" altLang="ko-KR" sz="2800">
                <a:solidFill>
                  <a:schemeClr val="tx1">
                    <a:lumMod val="65000"/>
                    <a:lumOff val="35000"/>
                  </a:schemeClr>
                </a:solidFill>
              </a:rPr>
              <a:t>jeho</a:t>
            </a:r>
            <a:r xmlns:a="http://schemas.openxmlformats.org/drawingml/2006/main">
              <a:rPr lang="sk" altLang="en-US" sz="2800">
                <a:solidFill>
                  <a:schemeClr val="tx1">
                    <a:lumMod val="65000"/>
                    <a:lumOff val="35000"/>
                  </a:schemeClr>
                </a:solidFill>
              </a:rPr>
              <a:t> </a:t>
            </a:r>
            <a:r xmlns:a="http://schemas.openxmlformats.org/drawingml/2006/main">
              <a:rPr lang="sk" altLang="ko-KR" sz="2800">
                <a:solidFill>
                  <a:schemeClr val="tx1">
                    <a:lumMod val="65000"/>
                    <a:lumOff val="35000"/>
                  </a:schemeClr>
                </a:solidFill>
              </a:rPr>
              <a:t>krajiny</a:t>
            </a:r>
            <a:r xmlns:a="http://schemas.openxmlformats.org/drawingml/2006/main">
              <a:rPr lang="sk" altLang="en-US" sz="2800">
                <a:solidFill>
                  <a:schemeClr val="tx1">
                    <a:lumMod val="65000"/>
                    <a:lumOff val="35000"/>
                  </a:schemeClr>
                </a:solidFill>
              </a:rPr>
              <a:t> </a:t>
            </a:r>
            <a:r xmlns:a="http://schemas.openxmlformats.org/drawingml/2006/main">
              <a:rPr lang="sk" altLang="ko-KR" sz="2800">
                <a:solidFill>
                  <a:schemeClr val="tx1">
                    <a:lumMod val="65000"/>
                    <a:lumOff val="35000"/>
                  </a:schemeClr>
                </a:solidFill>
              </a:rPr>
              <a:t>peniaze.</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k" altLang="en-US" sz="2800">
                <a:solidFill>
                  <a:schemeClr val="tx1">
                    <a:lumMod val="65000"/>
                    <a:lumOff val="35000"/>
                  </a:schemeClr>
                </a:solidFill>
              </a:rPr>
              <a:t>④ </a:t>
            </a:r>
            <a:r xmlns:a="http://schemas.openxmlformats.org/drawingml/2006/main">
              <a:rPr lang="sk" altLang="ko-KR" sz="2800">
                <a:solidFill>
                  <a:schemeClr val="tx1">
                    <a:lumMod val="65000"/>
                    <a:lumOff val="35000"/>
                  </a:schemeClr>
                </a:solidFill>
              </a:rPr>
              <a:t>Ovládal uctievanie v krajine.</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k" altLang="en-US" sz="2800">
                <a:solidFill>
                  <a:srgbClr val="ff0000"/>
                </a:solidFill>
              </a:rPr>
              <a:t>③ </a:t>
            </a:r>
            <a:r xmlns:a="http://schemas.openxmlformats.org/drawingml/2006/main">
              <a:rPr lang="sk" altLang="ko-KR" sz="2800">
                <a:solidFill>
                  <a:srgbClr val="ff0000"/>
                </a:solidFill>
              </a:rPr>
              <a:t>Mal na starosti peniaze svojej krajiny.</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0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sk" altLang="ko-KR" sz="4000"/>
              <a:t>Dnešné Slovo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5966771"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195736" y="112603"/>
            <a:ext cx="983695" cy="648072"/>
          </a:xfrm>
          <a:prstGeom prst="rect">
            <a:avLst/>
          </a:prstGeom>
          <a:noFill/>
        </p:spPr>
      </p:pic>
      <p:sp>
        <p:nvSpPr>
          <p:cNvPr id="23" name="TextBox 22"/>
          <p:cNvSpPr txBox="1"/>
          <p:nvPr/>
        </p:nvSpPr>
        <p:spPr>
          <a:xfrm>
            <a:off x="467544" y="2636912"/>
            <a:ext cx="8208912" cy="1733158"/>
          </a:xfrm>
          <a:prstGeom prst="rect">
            <a:avLst/>
          </a:prstGeom>
          <a:noFill/>
        </p:spPr>
        <p:txBody>
          <a:bodyPr wrap="square">
            <a:spAutoFit/>
          </a:bodyPr>
          <a:lstStyle/>
          <a:p>
            <a:pPr xmlns:a="http://schemas.openxmlformats.org/drawingml/2006/main" lvl="0">
              <a:defRPr/>
            </a:pPr>
            <a:r xmlns:a="http://schemas.openxmlformats.org/drawingml/2006/main">
              <a:rPr lang="sk" altLang="ko-KR" sz="3600"/>
              <a:t>Potom Filip začal práve touto pasážou Písma a povedal mu dobré posolstvo o Ježišovi.</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sk" altLang="ko-KR" sz="2800">
                <a:solidFill>
                  <a:schemeClr val="tx1">
                    <a:lumMod val="65000"/>
                    <a:lumOff val="35000"/>
                  </a:schemeClr>
                </a:solidFill>
              </a:rPr>
              <a:t>aktov</a:t>
            </a:r>
            <a:r xmlns:a="http://schemas.openxmlformats.org/drawingml/2006/main">
              <a:rPr lang="sk" altLang="en-US" sz="2800">
                <a:solidFill>
                  <a:schemeClr val="tx1">
                    <a:lumMod val="65000"/>
                    <a:lumOff val="35000"/>
                  </a:schemeClr>
                </a:solidFill>
              </a:rPr>
              <a:t> </a:t>
            </a:r>
            <a:r xmlns:a="http://schemas.openxmlformats.org/drawingml/2006/main">
              <a:rPr lang="sk" altLang="ko-KR" sz="2800">
                <a:solidFill>
                  <a:schemeClr val="tx1">
                    <a:lumMod val="65000"/>
                    <a:lumOff val="35000"/>
                  </a:schemeClr>
                </a:solidFill>
              </a:rPr>
              <a:t>8:</a:t>
            </a:r>
            <a:r xmlns:a="http://schemas.openxmlformats.org/drawingml/2006/main">
              <a:rPr lang="sk" altLang="en-US" sz="2800">
                <a:solidFill>
                  <a:schemeClr val="tx1">
                    <a:lumMod val="65000"/>
                    <a:lumOff val="35000"/>
                  </a:schemeClr>
                </a:solidFill>
              </a:rPr>
              <a:t> </a:t>
            </a:r>
            <a:r xmlns:a="http://schemas.openxmlformats.org/drawingml/2006/main">
              <a:rPr lang="sk" altLang="ko-KR" sz="2800">
                <a:solidFill>
                  <a:schemeClr val="tx1">
                    <a:lumMod val="65000"/>
                    <a:lumOff val="35000"/>
                  </a:schemeClr>
                </a:solidFill>
              </a:rPr>
              <a:t>35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sk" altLang="ko-KR" b="1">
                <a:solidFill>
                  <a:schemeClr val="tx1">
                    <a:lumMod val="50000"/>
                    <a:lumOff val="50000"/>
                  </a:schemeClr>
                </a:solidFill>
              </a:rPr>
              <a:t>Č. 91 Slovo Božie</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sk" altLang="ko-KR" sz="4400"/>
              <a:t>Saul sa stretáva s Ježišom</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357923" y="1959038"/>
            <a:ext cx="4786078" cy="385710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653216" y="143826"/>
            <a:ext cx="4053592" cy="692469"/>
          </a:xfrm>
          <a:prstGeom prst="rect">
            <a:avLst/>
          </a:prstGeom>
          <a:noFill/>
        </p:spPr>
        <p:txBody>
          <a:bodyPr wrap="square">
            <a:spAutoFit/>
          </a:bodyPr>
          <a:lstStyle/>
          <a:p>
            <a:pPr xmlns:a="http://schemas.openxmlformats.org/drawingml/2006/main" algn="ctr">
              <a:defRPr/>
            </a:pPr>
            <a:r xmlns:a="http://schemas.openxmlformats.org/drawingml/2006/main">
              <a:rPr altLang="ko-KR" lang="sk" sz="4000">
                <a:solidFill>
                  <a:srgbClr val="ff0000"/>
                </a:solidFill>
              </a:rPr>
              <a:t>Dnešný kvíz</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15394" y="9338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42785" y="69815"/>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sk" sz="3200">
                <a:solidFill>
                  <a:schemeClr val="tx1">
                    <a:lumMod val="65000"/>
                    <a:lumOff val="35000"/>
                  </a:schemeClr>
                </a:solidFill>
              </a:rPr>
              <a:t>Koľko dní uplynulo od Lazarovej smrti, keď prišiel Ježiš?</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sk" sz="2800">
                <a:solidFill>
                  <a:schemeClr val="tx1">
                    <a:lumMod val="65000"/>
                    <a:lumOff val="35000"/>
                  </a:schemeClr>
                </a:solidFill>
              </a:rPr>
              <a:t>① </a:t>
            </a:r>
            <a:r xmlns:a="http://schemas.openxmlformats.org/drawingml/2006/main">
              <a:rPr altLang="ko-KR" lang="sk" sz="2800">
                <a:solidFill>
                  <a:schemeClr val="tx1">
                    <a:lumMod val="65000"/>
                    <a:lumOff val="35000"/>
                  </a:schemeClr>
                </a:solidFill>
              </a:rPr>
              <a:t>jeden deň</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sk" sz="2800">
                <a:solidFill>
                  <a:schemeClr val="tx1">
                    <a:lumMod val="65000"/>
                    <a:lumOff val="35000"/>
                  </a:schemeClr>
                </a:solidFill>
              </a:rPr>
              <a:t>② </a:t>
            </a:r>
            <a:r xmlns:a="http://schemas.openxmlformats.org/drawingml/2006/main">
              <a:rPr altLang="ko-KR" lang="sk" sz="2800">
                <a:solidFill>
                  <a:schemeClr val="tx1">
                    <a:lumMod val="65000"/>
                    <a:lumOff val="35000"/>
                  </a:schemeClr>
                </a:solidFill>
              </a:rPr>
              <a:t>dva dni</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50895"/>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k" sz="2800">
                <a:solidFill>
                  <a:schemeClr val="tx1">
                    <a:lumMod val="65000"/>
                    <a:lumOff val="35000"/>
                  </a:schemeClr>
                </a:solidFill>
              </a:rPr>
              <a:t>③ </a:t>
            </a:r>
            <a:r xmlns:a="http://schemas.openxmlformats.org/drawingml/2006/main">
              <a:rPr altLang="ko-KR" lang="sk" sz="2800">
                <a:solidFill>
                  <a:schemeClr val="tx1">
                    <a:lumMod val="65000"/>
                    <a:lumOff val="35000"/>
                  </a:schemeClr>
                </a:solidFill>
              </a:rPr>
              <a:t>tri dni</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k" sz="2800">
                <a:solidFill>
                  <a:schemeClr val="tx1">
                    <a:lumMod val="65000"/>
                    <a:lumOff val="35000"/>
                  </a:schemeClr>
                </a:solidFill>
              </a:rPr>
              <a:t>④ </a:t>
            </a:r>
            <a:r xmlns:a="http://schemas.openxmlformats.org/drawingml/2006/main">
              <a:rPr altLang="ko-KR" lang="sk" sz="2800">
                <a:solidFill>
                  <a:schemeClr val="tx1">
                    <a:lumMod val="65000"/>
                    <a:lumOff val="35000"/>
                  </a:schemeClr>
                </a:solidFill>
              </a:rPr>
              <a:t>štyri dni</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47299"/>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k" sz="2800">
                <a:solidFill>
                  <a:srgbClr val="ff0000"/>
                </a:solidFill>
              </a:rPr>
              <a:t>③ </a:t>
            </a:r>
            <a:r xmlns:a="http://schemas.openxmlformats.org/drawingml/2006/main">
              <a:rPr altLang="ko-KR" lang="sk" sz="2800">
                <a:solidFill>
                  <a:srgbClr val="ff0000"/>
                </a:solidFill>
              </a:rPr>
              <a:t>tri dni</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21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sk" altLang="ko-KR" sz="4000"/>
              <a:t>Dnešné Slovo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20560"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34043"/>
            <a:ext cx="983695" cy="648072"/>
          </a:xfrm>
          <a:prstGeom prst="rect">
            <a:avLst/>
          </a:prstGeom>
          <a:noFill/>
        </p:spPr>
      </p:pic>
      <p:sp>
        <p:nvSpPr>
          <p:cNvPr id="23" name="TextBox 22"/>
          <p:cNvSpPr txBox="1"/>
          <p:nvPr/>
        </p:nvSpPr>
        <p:spPr>
          <a:xfrm>
            <a:off x="467544" y="2123061"/>
            <a:ext cx="8208912" cy="1732659"/>
          </a:xfrm>
          <a:prstGeom prst="rect">
            <a:avLst/>
          </a:prstGeom>
          <a:noFill/>
        </p:spPr>
        <p:txBody>
          <a:bodyPr wrap="square">
            <a:spAutoFit/>
          </a:bodyPr>
          <a:lstStyle/>
          <a:p>
            <a:pPr xmlns:a="http://schemas.openxmlformats.org/drawingml/2006/main" lvl="0">
              <a:defRPr/>
            </a:pPr>
            <a:r xmlns:a="http://schemas.openxmlformats.org/drawingml/2006/main">
              <a:rPr lang="sk" altLang="ko-KR" sz="3600"/>
              <a:t>Padol na zem a počul hlas, ktorý mu hovoril: "Saul, Saul, prečo ma prenasleduješ?"</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sk" altLang="ko-KR" sz="2800">
                <a:solidFill>
                  <a:schemeClr val="tx1">
                    <a:lumMod val="65000"/>
                    <a:lumOff val="35000"/>
                  </a:schemeClr>
                </a:solidFill>
              </a:rPr>
              <a:t>aktov</a:t>
            </a:r>
            <a:r xmlns:a="http://schemas.openxmlformats.org/drawingml/2006/main">
              <a:rPr lang="sk" altLang="en-US" sz="2800">
                <a:solidFill>
                  <a:schemeClr val="tx1">
                    <a:lumMod val="65000"/>
                    <a:lumOff val="35000"/>
                  </a:schemeClr>
                </a:solidFill>
              </a:rPr>
              <a:t> </a:t>
            </a:r>
            <a:r xmlns:a="http://schemas.openxmlformats.org/drawingml/2006/main">
              <a:rPr lang="sk" altLang="ko-KR" sz="2800">
                <a:solidFill>
                  <a:schemeClr val="tx1">
                    <a:lumMod val="65000"/>
                    <a:lumOff val="35000"/>
                  </a:schemeClr>
                </a:solidFill>
              </a:rPr>
              <a:t>9:</a:t>
            </a:r>
            <a:r xmlns:a="http://schemas.openxmlformats.org/drawingml/2006/main">
              <a:rPr lang="sk" altLang="en-US" sz="2800">
                <a:solidFill>
                  <a:schemeClr val="tx1">
                    <a:lumMod val="65000"/>
                    <a:lumOff val="35000"/>
                  </a:schemeClr>
                </a:solidFill>
              </a:rPr>
              <a:t> </a:t>
            </a:r>
            <a:r xmlns:a="http://schemas.openxmlformats.org/drawingml/2006/main">
              <a:rPr lang="sk" altLang="ko-KR" sz="2800">
                <a:solidFill>
                  <a:schemeClr val="tx1">
                    <a:lumMod val="65000"/>
                    <a:lumOff val="35000"/>
                  </a:schemeClr>
                </a:solidFill>
              </a:rPr>
              <a:t>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4662" y="5589240"/>
            <a:ext cx="9134632" cy="1066830"/>
          </a:xfrm>
          <a:prstGeom prst="rect">
            <a:avLst/>
          </a:prstGeom>
          <a:noFill/>
        </p:spPr>
        <p:txBody>
          <a:bodyPr wrap="square">
            <a:spAutoFit/>
          </a:bodyPr>
          <a:lstStyle/>
          <a:p>
            <a:pPr xmlns:a="http://schemas.openxmlformats.org/drawingml/2006/main" lvl="0">
              <a:defRPr/>
            </a:pPr>
            <a:r xmlns:a="http://schemas.openxmlformats.org/drawingml/2006/main">
              <a:rPr lang="sk" altLang="ko-KR" sz="3200">
                <a:solidFill>
                  <a:schemeClr val="tx1">
                    <a:lumMod val="65000"/>
                    <a:lumOff val="35000"/>
                  </a:schemeClr>
                </a:solidFill>
              </a:rPr>
              <a:t>Bol muž menom Saul, ktorý nenávidel tých, čo verili v Ježiša, a nenávidel cirkev.</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7398" y="-27383"/>
            <a:ext cx="9144000" cy="547260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4274" y="5589240"/>
            <a:ext cx="9134646" cy="1000154"/>
          </a:xfrm>
          <a:prstGeom prst="rect">
            <a:avLst/>
          </a:prstGeom>
          <a:noFill/>
        </p:spPr>
        <p:txBody>
          <a:bodyPr wrap="square">
            <a:spAutoFit/>
          </a:bodyPr>
          <a:lstStyle/>
          <a:p>
            <a:pPr xmlns:a="http://schemas.openxmlformats.org/drawingml/2006/main" lvl="0">
              <a:defRPr/>
            </a:pPr>
            <a:r xmlns:a="http://schemas.openxmlformats.org/drawingml/2006/main">
              <a:rPr lang="sk" altLang="ko-KR" sz="3000">
                <a:solidFill>
                  <a:schemeClr val="tx1">
                    <a:lumMod val="65000"/>
                    <a:lumOff val="35000"/>
                  </a:schemeClr>
                </a:solidFill>
              </a:rPr>
              <a:t>Saul tak nenávidel Ježiša, že odišiel do Damasku zatknúť kresťanov.</a:t>
            </a:r>
            <a:endParaRPr xmlns:a="http://schemas.openxmlformats.org/drawingml/2006/main" lang="ko-KR" altLang="en-US" sz="30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7104" y="-21952"/>
            <a:ext cx="9144000" cy="546717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094" y="5473005"/>
            <a:ext cx="9078915" cy="1373565"/>
          </a:xfrm>
          <a:prstGeom prst="rect">
            <a:avLst/>
          </a:prstGeom>
          <a:noFill/>
        </p:spPr>
        <p:txBody>
          <a:bodyPr wrap="square">
            <a:spAutoFit/>
          </a:bodyPr>
          <a:lstStyle/>
          <a:p>
            <a:pPr xmlns:a="http://schemas.openxmlformats.org/drawingml/2006/main" lvl="0">
              <a:defRPr/>
            </a:pPr>
            <a:r xmlns:a="http://schemas.openxmlformats.org/drawingml/2006/main">
              <a:rPr lang="sk" altLang="ko-KR" sz="2800">
                <a:solidFill>
                  <a:schemeClr val="tx1">
                    <a:lumMod val="65000"/>
                    <a:lumOff val="35000"/>
                  </a:schemeClr>
                </a:solidFill>
              </a:rPr>
              <a:t>Keď sa na svojej ceste blížil k Damasku, zrazu okolo neho zažiarilo svetlo z neba. Počul hlas: "Saul, Saul, prečo ma prenasleduješ?"</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3"/>
          <a:stretch>
            <a:fillRect/>
          </a:stretch>
        </p:blipFill>
        <p:spPr>
          <a:xfrm>
            <a:off x="3552" y="1"/>
            <a:ext cx="9144000" cy="547300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466749"/>
            <a:ext cx="9134646" cy="1370296"/>
          </a:xfrm>
          <a:prstGeom prst="rect">
            <a:avLst/>
          </a:prstGeom>
          <a:noFill/>
        </p:spPr>
        <p:txBody>
          <a:bodyPr wrap="square">
            <a:spAutoFit/>
          </a:bodyPr>
          <a:lstStyle/>
          <a:p>
            <a:pPr xmlns:a="http://schemas.openxmlformats.org/drawingml/2006/main" lvl="0">
              <a:defRPr/>
            </a:pPr>
            <a:r xmlns:a="http://schemas.openxmlformats.org/drawingml/2006/main">
              <a:rPr lang="sk" altLang="ko-KR" sz="2800">
                <a:solidFill>
                  <a:schemeClr val="tx1">
                    <a:lumMod val="65000"/>
                    <a:lumOff val="35000"/>
                  </a:schemeClr>
                </a:solidFill>
              </a:rPr>
              <a:t>"Kto si, Pane?" spýtal sa Saul. "Ja som Ježiš, ktorého ty prenasleduješ." Saul bol prekvapený, že Ježiš žije. Myslel si, že Ježiš je mŕtvy.</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46674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8576" y="4899105"/>
            <a:ext cx="9107238" cy="1795065"/>
          </a:xfrm>
          <a:prstGeom prst="rect">
            <a:avLst/>
          </a:prstGeom>
          <a:noFill/>
        </p:spPr>
        <p:txBody>
          <a:bodyPr wrap="square">
            <a:spAutoFit/>
          </a:bodyPr>
          <a:lstStyle/>
          <a:p>
            <a:pPr xmlns:a="http://schemas.openxmlformats.org/drawingml/2006/main" lvl="0">
              <a:defRPr/>
            </a:pPr>
            <a:r xmlns:a="http://schemas.openxmlformats.org/drawingml/2006/main">
              <a:rPr lang="sk" altLang="ko-KR" sz="2800">
                <a:solidFill>
                  <a:schemeClr val="tx1">
                    <a:lumMod val="65000"/>
                    <a:lumOff val="35000"/>
                  </a:schemeClr>
                </a:solidFill>
              </a:rPr>
              <a:t>Saul, ktorý stretol Ježiša, sa stal novým človekom. Tak sa stal apoštolom Pavlom, ktorý tvrdo pracoval na kázaní evanjelia pohanom a napísal mnoho biblických kníh.</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8186" y="1"/>
            <a:ext cx="9144000" cy="486916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sk" altLang="ko-KR" sz="4000"/>
              <a:t>Dnešná lekcia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3808"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68426"/>
            <a:ext cx="983695" cy="648072"/>
          </a:xfrm>
          <a:prstGeom prst="rect">
            <a:avLst/>
          </a:prstGeom>
          <a:noFill/>
        </p:spPr>
      </p:pic>
      <p:sp>
        <p:nvSpPr>
          <p:cNvPr id="17" name="TextBox 16"/>
          <p:cNvSpPr txBox="1"/>
          <p:nvPr/>
        </p:nvSpPr>
        <p:spPr>
          <a:xfrm>
            <a:off x="300569" y="1124744"/>
            <a:ext cx="8512250" cy="3988276"/>
          </a:xfrm>
          <a:prstGeom prst="rect">
            <a:avLst/>
          </a:prstGeom>
          <a:noFill/>
        </p:spPr>
        <p:txBody>
          <a:bodyPr wrap="square">
            <a:spAutoFit/>
          </a:bodyPr>
          <a:lstStyle/>
          <a:p>
            <a:pPr xmlns:a="http://schemas.openxmlformats.org/drawingml/2006/main" algn="ctr">
              <a:defRPr/>
            </a:pPr>
            <a:r xmlns:a="http://schemas.openxmlformats.org/drawingml/2006/main">
              <a:rPr lang="sk" altLang="ko-KR" sz="3200">
                <a:solidFill>
                  <a:schemeClr val="tx1">
                    <a:lumMod val="65000"/>
                    <a:lumOff val="35000"/>
                  </a:schemeClr>
                </a:solidFill>
              </a:rPr>
              <a:t>Saul bol muž, ktorý prenasledoval cirkev, ale Boh ho nazval apoštolom.</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sk" altLang="ko-KR" sz="3200">
                <a:solidFill>
                  <a:schemeClr val="tx1">
                    <a:lumMod val="65000"/>
                    <a:lumOff val="35000"/>
                  </a:schemeClr>
                </a:solidFill>
              </a:rPr>
              <a:t>Saul, ktorý sa stretol s Ježišom, žil úplne iný život ako predtým.</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sk" altLang="ko-KR" sz="3200">
                <a:solidFill>
                  <a:schemeClr val="tx1">
                    <a:lumMod val="65000"/>
                    <a:lumOff val="35000"/>
                  </a:schemeClr>
                </a:solidFill>
              </a:rPr>
              <a:t>Aké zmeny ste urobili</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sk" altLang="ko-KR" sz="3200">
                <a:solidFill>
                  <a:schemeClr val="tx1">
                    <a:lumMod val="65000"/>
                    <a:lumOff val="35000"/>
                  </a:schemeClr>
                </a:solidFill>
              </a:rPr>
              <a:t>odkedy si stretol Ježiša?</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sk" altLang="ko-KR" sz="3200">
                <a:solidFill>
                  <a:schemeClr val="tx1">
                    <a:lumMod val="65000"/>
                    <a:lumOff val="35000"/>
                  </a:schemeClr>
                </a:solidFill>
              </a:rPr>
              <a:t>Tí, ktorí sa stretnú s Ježišom, musia žiť iný život ako kedykoľvek predtým.</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3809" y="239099"/>
            <a:ext cx="4053592" cy="568621"/>
          </a:xfrm>
          <a:prstGeom prst="rect">
            <a:avLst/>
          </a:prstGeom>
          <a:noFill/>
        </p:spPr>
        <p:txBody>
          <a:bodyPr wrap="square">
            <a:spAutoFit/>
          </a:bodyPr>
          <a:lstStyle/>
          <a:p>
            <a:pPr xmlns:a="http://schemas.openxmlformats.org/drawingml/2006/main" algn="ctr">
              <a:defRPr/>
            </a:pPr>
            <a:r xmlns:a="http://schemas.openxmlformats.org/drawingml/2006/main">
              <a:rPr lang="sk" altLang="ko-KR" sz="3200"/>
              <a:t>kto je Ježiš?</a:t>
            </a:r>
            <a:r xmlns:a="http://schemas.openxmlformats.org/drawingml/2006/main">
              <a:rPr lang="sk"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14224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57399"/>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sk" altLang="ko-KR" sz="3600">
                <a:solidFill>
                  <a:srgbClr val="0070c0"/>
                </a:solidFill>
              </a:rPr>
              <a:t>Ježiš je..</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lang="sk" altLang="ko-KR" sz="3600">
                <a:solidFill>
                  <a:schemeClr val="tx1">
                    <a:lumMod val="65000"/>
                    <a:lumOff val="35000"/>
                  </a:schemeClr>
                </a:solidFill>
              </a:rPr>
              <a:t>Ježiš je ten, kto odpúšťa zlým ľuďom ako Saul, povoláva ich a ustanoví ich za robotníkov.</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sk" altLang="ko-KR" sz="4000"/>
              <a:t>Dnešný kvíz</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0501" y="11622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03635"/>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lang="sk" altLang="ko-KR" sz="3200">
                <a:solidFill>
                  <a:schemeClr val="tx1">
                    <a:lumMod val="65000"/>
                    <a:lumOff val="35000"/>
                  </a:schemeClr>
                </a:solidFill>
              </a:rPr>
              <a:t>Prečo odišiel Saul do Damasku?</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sk" altLang="en-US" sz="2800">
                <a:solidFill>
                  <a:schemeClr val="tx1">
                    <a:lumMod val="65000"/>
                    <a:lumOff val="35000"/>
                  </a:schemeClr>
                </a:solidFill>
              </a:rPr>
              <a:t>① </a:t>
            </a:r>
            <a:r xmlns:a="http://schemas.openxmlformats.org/drawingml/2006/main">
              <a:rPr lang="sk" altLang="ko-KR" sz="2800">
                <a:solidFill>
                  <a:schemeClr val="tx1">
                    <a:lumMod val="65000"/>
                    <a:lumOff val="35000"/>
                  </a:schemeClr>
                </a:solidFill>
              </a:rPr>
              <a:t>Zatknúť kresťanov.</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sk" altLang="en-US" sz="2800">
                <a:solidFill>
                  <a:schemeClr val="tx1">
                    <a:lumMod val="65000"/>
                    <a:lumOff val="35000"/>
                  </a:schemeClr>
                </a:solidFill>
              </a:rPr>
              <a:t>② </a:t>
            </a:r>
            <a:r xmlns:a="http://schemas.openxmlformats.org/drawingml/2006/main">
              <a:rPr lang="sk" altLang="ko-KR" sz="2800">
                <a:solidFill>
                  <a:schemeClr val="tx1">
                    <a:lumMod val="65000"/>
                    <a:lumOff val="35000"/>
                  </a:schemeClr>
                </a:solidFill>
              </a:rPr>
              <a:t>Na výlet.</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k" altLang="en-US" sz="2800">
                <a:solidFill>
                  <a:schemeClr val="tx1">
                    <a:lumMod val="65000"/>
                    <a:lumOff val="35000"/>
                  </a:schemeClr>
                </a:solidFill>
              </a:rPr>
              <a:t>③ </a:t>
            </a:r>
            <a:r xmlns:a="http://schemas.openxmlformats.org/drawingml/2006/main">
              <a:rPr lang="sk" altLang="ko-KR" sz="2800">
                <a:solidFill>
                  <a:schemeClr val="tx1">
                    <a:lumMod val="65000"/>
                    <a:lumOff val="35000"/>
                  </a:schemeClr>
                </a:solidFill>
              </a:rPr>
              <a:t>Mať bohoslužbu.</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k" altLang="en-US" sz="2800">
                <a:solidFill>
                  <a:schemeClr val="tx1">
                    <a:lumMod val="65000"/>
                    <a:lumOff val="35000"/>
                  </a:schemeClr>
                </a:solidFill>
              </a:rPr>
              <a:t>④ </a:t>
            </a:r>
            <a:r xmlns:a="http://schemas.openxmlformats.org/drawingml/2006/main">
              <a:rPr lang="sk" altLang="ko-KR" sz="2800">
                <a:solidFill>
                  <a:schemeClr val="tx1">
                    <a:lumMod val="65000"/>
                    <a:lumOff val="35000"/>
                  </a:schemeClr>
                </a:solidFill>
              </a:rPr>
              <a:t>kázať evanjelium</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2787402"/>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k" altLang="en-US" sz="2800">
                <a:solidFill>
                  <a:srgbClr val="ff0000"/>
                </a:solidFill>
              </a:rPr>
              <a:t>① </a:t>
            </a:r>
            <a:r xmlns:a="http://schemas.openxmlformats.org/drawingml/2006/main">
              <a:rPr lang="sk" altLang="ko-KR" sz="2800">
                <a:solidFill>
                  <a:srgbClr val="ff0000"/>
                </a:solidFill>
              </a:rPr>
              <a:t>Zatknúť kresťanov.</a:t>
            </a:r>
            <a:endParaRPr xmlns:a="http://schemas.openxmlformats.org/drawingml/2006/main" lang="en-US" alt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1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sk" altLang="ko-KR" sz="4000"/>
              <a:t>Dnešné Slovo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20560"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34043"/>
            <a:ext cx="983695" cy="648072"/>
          </a:xfrm>
          <a:prstGeom prst="rect">
            <a:avLst/>
          </a:prstGeom>
          <a:noFill/>
        </p:spPr>
      </p:pic>
      <p:sp>
        <p:nvSpPr>
          <p:cNvPr id="23" name="TextBox 22"/>
          <p:cNvSpPr txBox="1"/>
          <p:nvPr/>
        </p:nvSpPr>
        <p:spPr>
          <a:xfrm>
            <a:off x="467544" y="2123061"/>
            <a:ext cx="8208912" cy="1732659"/>
          </a:xfrm>
          <a:prstGeom prst="rect">
            <a:avLst/>
          </a:prstGeom>
          <a:noFill/>
        </p:spPr>
        <p:txBody>
          <a:bodyPr wrap="square">
            <a:spAutoFit/>
          </a:bodyPr>
          <a:lstStyle/>
          <a:p>
            <a:pPr xmlns:a="http://schemas.openxmlformats.org/drawingml/2006/main" lvl="0">
              <a:defRPr/>
            </a:pPr>
            <a:r xmlns:a="http://schemas.openxmlformats.org/drawingml/2006/main">
              <a:rPr lang="sk" altLang="ko-KR" sz="3600"/>
              <a:t>Padol na zem a počul hlas, ktorý mu hovoril: "Saul, Saul, prečo ma prenasleduješ?"</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sk" altLang="ko-KR" sz="2800">
                <a:solidFill>
                  <a:schemeClr val="tx1">
                    <a:lumMod val="65000"/>
                    <a:lumOff val="35000"/>
                  </a:schemeClr>
                </a:solidFill>
              </a:rPr>
              <a:t>aktov</a:t>
            </a:r>
            <a:r xmlns:a="http://schemas.openxmlformats.org/drawingml/2006/main">
              <a:rPr lang="sk" altLang="en-US" sz="2800">
                <a:solidFill>
                  <a:schemeClr val="tx1">
                    <a:lumMod val="65000"/>
                    <a:lumOff val="35000"/>
                  </a:schemeClr>
                </a:solidFill>
              </a:rPr>
              <a:t> </a:t>
            </a:r>
            <a:r xmlns:a="http://schemas.openxmlformats.org/drawingml/2006/main">
              <a:rPr lang="sk" altLang="ko-KR" sz="2800">
                <a:solidFill>
                  <a:schemeClr val="tx1">
                    <a:lumMod val="65000"/>
                    <a:lumOff val="35000"/>
                  </a:schemeClr>
                </a:solidFill>
              </a:rPr>
              <a:t>9:</a:t>
            </a:r>
            <a:r xmlns:a="http://schemas.openxmlformats.org/drawingml/2006/main">
              <a:rPr lang="sk" altLang="en-US" sz="2800">
                <a:solidFill>
                  <a:schemeClr val="tx1">
                    <a:lumMod val="65000"/>
                    <a:lumOff val="35000"/>
                  </a:schemeClr>
                </a:solidFill>
              </a:rPr>
              <a:t> </a:t>
            </a:r>
            <a:r xmlns:a="http://schemas.openxmlformats.org/drawingml/2006/main">
              <a:rPr lang="sk" altLang="ko-KR" sz="2800">
                <a:solidFill>
                  <a:schemeClr val="tx1">
                    <a:lumMod val="65000"/>
                    <a:lumOff val="35000"/>
                  </a:schemeClr>
                </a:solidFill>
              </a:rPr>
              <a:t>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k" sz="4000"/>
              <a:t>Dnešné Slovo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6144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43653"/>
            <a:ext cx="983695" cy="648072"/>
          </a:xfrm>
          <a:prstGeom prst="rect">
            <a:avLst/>
          </a:prstGeom>
          <a:noFill/>
        </p:spPr>
      </p:pic>
      <p:sp>
        <p:nvSpPr>
          <p:cNvPr id="23" name="TextBox 22"/>
          <p:cNvSpPr txBox="1"/>
          <p:nvPr/>
        </p:nvSpPr>
        <p:spPr>
          <a:xfrm>
            <a:off x="539552" y="1228397"/>
            <a:ext cx="8208912" cy="4475173"/>
          </a:xfrm>
          <a:prstGeom prst="rect">
            <a:avLst/>
          </a:prstGeom>
          <a:noFill/>
        </p:spPr>
        <p:txBody>
          <a:bodyPr wrap="square">
            <a:spAutoFit/>
          </a:bodyPr>
          <a:lstStyle/>
          <a:p>
            <a:pPr xmlns:a="http://schemas.openxmlformats.org/drawingml/2006/main" lvl="0">
              <a:defRPr/>
            </a:pPr>
            <a:r xmlns:a="http://schemas.openxmlformats.org/drawingml/2006/main">
              <a:rPr altLang="ko-KR" lang="sk" sz="3600"/>
              <a:t>Ježiš jej povedal: „Ja som vzkriesenie a život. Kto verí vo mňa, bude žiť, aj keď zomrie;</a:t>
            </a:r>
            <a:endParaRPr xmlns:a="http://schemas.openxmlformats.org/drawingml/2006/main" altLang="ko-KR" lang="en-US" sz="3600"/>
          </a:p>
          <a:p>
            <a:pPr xmlns:a="http://schemas.openxmlformats.org/drawingml/2006/main" lvl="0">
              <a:defRPr/>
            </a:pPr>
            <a:r xmlns:a="http://schemas.openxmlformats.org/drawingml/2006/main">
              <a:rPr altLang="ko-KR" lang="sk" sz="3600"/>
              <a:t>a kto žije a verí vo mňa, neumrie naveky. Veríš tomu?"</a:t>
            </a:r>
            <a:endParaRPr xmlns:a="http://schemas.openxmlformats.org/drawingml/2006/main" altLang="ko-KR" lang="en-US" sz="3600"/>
          </a:p>
          <a:p>
            <a:pPr xmlns:a="http://schemas.openxmlformats.org/drawingml/2006/main" lvl="0">
              <a:defRPr/>
            </a:pPr>
            <a:r xmlns:a="http://schemas.openxmlformats.org/drawingml/2006/main">
              <a:rPr altLang="ko-KR" lang="sk" sz="3600"/>
              <a:t> </a:t>
            </a:r>
            <a:endParaRPr xmlns:a="http://schemas.openxmlformats.org/drawingml/2006/main" altLang="ko-KR" lang="en-US" sz="3600"/>
          </a:p>
          <a:p>
            <a:pPr lvl="0">
              <a:defRPr/>
            </a:pPr>
            <a:endParaRPr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sk" sz="2800">
                <a:solidFill>
                  <a:schemeClr val="tx1">
                    <a:lumMod val="65000"/>
                    <a:lumOff val="35000"/>
                  </a:schemeClr>
                </a:solidFill>
              </a:rPr>
              <a:t>John</a:t>
            </a:r>
            <a:r xmlns:a="http://schemas.openxmlformats.org/drawingml/2006/main">
              <a:rPr altLang="en-US" lang="sk" sz="2800">
                <a:solidFill>
                  <a:schemeClr val="tx1">
                    <a:lumMod val="65000"/>
                    <a:lumOff val="35000"/>
                  </a:schemeClr>
                </a:solidFill>
              </a:rPr>
              <a:t> </a:t>
            </a:r>
            <a:r xmlns:a="http://schemas.openxmlformats.org/drawingml/2006/main">
              <a:rPr altLang="ko-KR" lang="sk" sz="2800">
                <a:solidFill>
                  <a:schemeClr val="tx1">
                    <a:lumMod val="65000"/>
                    <a:lumOff val="35000"/>
                  </a:schemeClr>
                </a:solidFill>
              </a:rPr>
              <a:t>11:</a:t>
            </a:r>
            <a:r xmlns:a="http://schemas.openxmlformats.org/drawingml/2006/main">
              <a:rPr altLang="en-US" lang="sk" sz="2800">
                <a:solidFill>
                  <a:schemeClr val="tx1">
                    <a:lumMod val="65000"/>
                    <a:lumOff val="35000"/>
                  </a:schemeClr>
                </a:solidFill>
              </a:rPr>
              <a:t> </a:t>
            </a:r>
            <a:r xmlns:a="http://schemas.openxmlformats.org/drawingml/2006/main">
              <a:rPr altLang="ko-KR" lang="sk" sz="2800">
                <a:solidFill>
                  <a:schemeClr val="tx1">
                    <a:lumMod val="65000"/>
                    <a:lumOff val="35000"/>
                  </a:schemeClr>
                </a:solidFill>
              </a:rPr>
              <a:t>25-26</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sk" altLang="ko-KR" b="1">
                <a:solidFill>
                  <a:schemeClr val="tx1">
                    <a:lumMod val="50000"/>
                    <a:lumOff val="50000"/>
                  </a:schemeClr>
                </a:solidFill>
              </a:rPr>
              <a:t>Č. 92 Slovo Božie</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306132"/>
          </a:xfrm>
          <a:prstGeom prst="rect">
            <a:avLst/>
          </a:prstGeom>
          <a:noFill/>
        </p:spPr>
        <p:txBody>
          <a:bodyPr wrap="square">
            <a:spAutoFit/>
          </a:bodyPr>
          <a:lstStyle/>
          <a:p>
            <a:pPr xmlns:a="http://schemas.openxmlformats.org/drawingml/2006/main" algn="ctr">
              <a:defRPr/>
            </a:pPr>
            <a:r xmlns:a="http://schemas.openxmlformats.org/drawingml/2006/main">
              <a:rPr lang="sk" altLang="ko-KR" sz="4000"/>
              <a:t>Pavlov dobrý priateľ Barnabáš.</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357923" y="1959038"/>
            <a:ext cx="4786078" cy="385710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sk" altLang="ko-KR" sz="4000"/>
              <a:t>Dnešné Slovo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30107" y="7944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50705"/>
            <a:ext cx="983695" cy="648072"/>
          </a:xfrm>
          <a:prstGeom prst="rect">
            <a:avLst/>
          </a:prstGeom>
          <a:noFill/>
        </p:spPr>
      </p:pic>
      <p:sp>
        <p:nvSpPr>
          <p:cNvPr id="23" name="TextBox 22"/>
          <p:cNvSpPr txBox="1"/>
          <p:nvPr/>
        </p:nvSpPr>
        <p:spPr>
          <a:xfrm>
            <a:off x="467543" y="1002266"/>
            <a:ext cx="8208912" cy="3939304"/>
          </a:xfrm>
          <a:prstGeom prst="rect">
            <a:avLst/>
          </a:prstGeom>
          <a:noFill/>
        </p:spPr>
        <p:txBody>
          <a:bodyPr wrap="square">
            <a:spAutoFit/>
          </a:bodyPr>
          <a:lstStyle/>
          <a:p>
            <a:pPr xmlns:a="http://schemas.openxmlformats.org/drawingml/2006/main" lvl="0">
              <a:defRPr/>
            </a:pPr>
            <a:r xmlns:a="http://schemas.openxmlformats.org/drawingml/2006/main">
              <a:rPr lang="sk" altLang="ko-KR" sz="3600"/>
              <a:t>Ale Barnabáš ho vzal a priviedol k apoštolom. Povedal im, ako Saul na svojej ceste videl Pána a že s ním Pán hovoril a ako v Damasku nebojácne kázal v mene Ježiša.</a:t>
            </a:r>
            <a:r xmlns:a="http://schemas.openxmlformats.org/drawingml/2006/main">
              <a:rPr lang="sk" altLang="en-US" sz="3600"/>
              <a:t> </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sk" altLang="ko-KR" sz="2800">
                <a:solidFill>
                  <a:schemeClr val="tx1">
                    <a:lumMod val="65000"/>
                    <a:lumOff val="35000"/>
                  </a:schemeClr>
                </a:solidFill>
              </a:rPr>
              <a:t>aktov</a:t>
            </a:r>
            <a:r xmlns:a="http://schemas.openxmlformats.org/drawingml/2006/main">
              <a:rPr lang="sk" altLang="en-US" sz="2800">
                <a:solidFill>
                  <a:schemeClr val="tx1">
                    <a:lumMod val="65000"/>
                    <a:lumOff val="35000"/>
                  </a:schemeClr>
                </a:solidFill>
              </a:rPr>
              <a:t> </a:t>
            </a:r>
            <a:r xmlns:a="http://schemas.openxmlformats.org/drawingml/2006/main">
              <a:rPr lang="sk" altLang="ko-KR" sz="2800">
                <a:solidFill>
                  <a:schemeClr val="tx1">
                    <a:lumMod val="65000"/>
                    <a:lumOff val="35000"/>
                  </a:schemeClr>
                </a:solidFill>
              </a:rPr>
              <a:t>9:27</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14" y="5780782"/>
            <a:ext cx="9134632" cy="1065788"/>
          </a:xfrm>
          <a:prstGeom prst="rect">
            <a:avLst/>
          </a:prstGeom>
          <a:noFill/>
        </p:spPr>
        <p:txBody>
          <a:bodyPr wrap="square">
            <a:spAutoFit/>
          </a:bodyPr>
          <a:lstStyle/>
          <a:p>
            <a:pPr xmlns:a="http://schemas.openxmlformats.org/drawingml/2006/main" lvl="0">
              <a:defRPr/>
            </a:pPr>
            <a:r xmlns:a="http://schemas.openxmlformats.org/drawingml/2006/main">
              <a:rPr lang="sk" altLang="ko-KR" sz="3200">
                <a:solidFill>
                  <a:schemeClr val="tx1">
                    <a:lumMod val="65000"/>
                    <a:lumOff val="35000"/>
                  </a:schemeClr>
                </a:solidFill>
              </a:rPr>
              <a:t>Keď sa Pavol stretol s Ježišom, chcel sa stretnúť s Ježišovými učeníkmi.</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0"/>
            <a:ext cx="9144000" cy="57807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9294" y="5290468"/>
            <a:ext cx="9134646" cy="1556102"/>
          </a:xfrm>
          <a:prstGeom prst="rect">
            <a:avLst/>
          </a:prstGeom>
          <a:noFill/>
        </p:spPr>
        <p:txBody>
          <a:bodyPr wrap="square">
            <a:spAutoFit/>
          </a:bodyPr>
          <a:lstStyle/>
          <a:p>
            <a:pPr xmlns:a="http://schemas.openxmlformats.org/drawingml/2006/main" lvl="0">
              <a:defRPr/>
            </a:pPr>
            <a:r xmlns:a="http://schemas.openxmlformats.org/drawingml/2006/main">
              <a:rPr lang="sk" altLang="ko-KR" sz="3200">
                <a:solidFill>
                  <a:schemeClr val="tx1">
                    <a:lumMod val="65000"/>
                    <a:lumOff val="35000"/>
                  </a:schemeClr>
                </a:solidFill>
              </a:rPr>
              <a:t>Ale Ježišovi učeníci sa Pavla báli. Pretože nevedeli, že keď sa Pavol stretol s Ježišom, stal sa veriacim v Ježiša.</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3446" y="14543"/>
            <a:ext cx="9140554" cy="514264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518" y="5805264"/>
            <a:ext cx="9078915" cy="1077218"/>
          </a:xfrm>
          <a:prstGeom prst="rect">
            <a:avLst/>
          </a:prstGeom>
          <a:noFill/>
        </p:spPr>
        <p:txBody>
          <a:bodyPr wrap="square">
            <a:spAutoFit/>
          </a:bodyPr>
          <a:lstStyle/>
          <a:p>
            <a:pPr xmlns:a="http://schemas.openxmlformats.org/drawingml/2006/main" lvl="0">
              <a:defRPr/>
            </a:pPr>
            <a:r xmlns:a="http://schemas.openxmlformats.org/drawingml/2006/main">
              <a:rPr lang="sk" altLang="ko-KR" sz="3200">
                <a:solidFill>
                  <a:schemeClr val="tx1">
                    <a:lumMod val="65000"/>
                    <a:lumOff val="35000"/>
                  </a:schemeClr>
                </a:solidFill>
              </a:rPr>
              <a:t>Barnabáš pomohol Pavlovi. "Naozaj stretol Ježiša a úplne sa zmenil!"</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6518" y="-20473"/>
            <a:ext cx="9137482" cy="582573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466749"/>
            <a:ext cx="9134646" cy="1370296"/>
          </a:xfrm>
          <a:prstGeom prst="rect">
            <a:avLst/>
          </a:prstGeom>
          <a:noFill/>
        </p:spPr>
        <p:txBody>
          <a:bodyPr wrap="square">
            <a:spAutoFit/>
          </a:bodyPr>
          <a:lstStyle/>
          <a:p>
            <a:pPr xmlns:a="http://schemas.openxmlformats.org/drawingml/2006/main" lvl="0">
              <a:defRPr/>
            </a:pPr>
            <a:r xmlns:a="http://schemas.openxmlformats.org/drawingml/2006/main">
              <a:rPr lang="sk" altLang="ko-KR" sz="2800">
                <a:solidFill>
                  <a:schemeClr val="tx1">
                    <a:lumMod val="65000"/>
                    <a:lumOff val="35000"/>
                  </a:schemeClr>
                </a:solidFill>
              </a:rPr>
              <a:t>"Videl som Pavla kázať aj v Damasku, kde išiel zatknúť kresťanov!" Učeníci sa ľahko spriatelili s Pavlom.</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9354" y="0"/>
            <a:ext cx="9134646" cy="546674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51520" y="5288340"/>
            <a:ext cx="8784976" cy="1558230"/>
          </a:xfrm>
          <a:prstGeom prst="rect">
            <a:avLst/>
          </a:prstGeom>
          <a:noFill/>
        </p:spPr>
        <p:txBody>
          <a:bodyPr wrap="square">
            <a:spAutoFit/>
          </a:bodyPr>
          <a:lstStyle/>
          <a:p>
            <a:pPr xmlns:a="http://schemas.openxmlformats.org/drawingml/2006/main" lvl="0">
              <a:defRPr/>
            </a:pPr>
            <a:r xmlns:a="http://schemas.openxmlformats.org/drawingml/2006/main">
              <a:rPr lang="sk" altLang="ko-KR" sz="3200">
                <a:solidFill>
                  <a:schemeClr val="tx1">
                    <a:lumMod val="65000"/>
                    <a:lumOff val="35000"/>
                  </a:schemeClr>
                </a:solidFill>
              </a:rPr>
              <a:t>Potom sa Barnabáš a Pavol stali dobrými priateľmi a cestovali po svete, aby spolu kázali evanjelium.</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2765" y="0"/>
            <a:ext cx="9144000" cy="52292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sk" altLang="ko-KR" sz="4000"/>
              <a:t>Dnešná lekcia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49477" y="10369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82696"/>
            <a:ext cx="983695" cy="648072"/>
          </a:xfrm>
          <a:prstGeom prst="rect">
            <a:avLst/>
          </a:prstGeom>
          <a:noFill/>
        </p:spPr>
      </p:pic>
      <p:sp>
        <p:nvSpPr>
          <p:cNvPr id="17" name="TextBox 16"/>
          <p:cNvSpPr txBox="1"/>
          <p:nvPr/>
        </p:nvSpPr>
        <p:spPr>
          <a:xfrm>
            <a:off x="300569" y="1124744"/>
            <a:ext cx="8512250" cy="3502501"/>
          </a:xfrm>
          <a:prstGeom prst="rect">
            <a:avLst/>
          </a:prstGeom>
          <a:noFill/>
        </p:spPr>
        <p:txBody>
          <a:bodyPr wrap="square">
            <a:spAutoFit/>
          </a:bodyPr>
          <a:lstStyle/>
          <a:p>
            <a:pPr xmlns:a="http://schemas.openxmlformats.org/drawingml/2006/main" algn="ctr">
              <a:defRPr/>
            </a:pPr>
            <a:r xmlns:a="http://schemas.openxmlformats.org/drawingml/2006/main">
              <a:rPr lang="sk" altLang="ko-KR" sz="3200">
                <a:solidFill>
                  <a:schemeClr val="tx1">
                    <a:lumMod val="65000"/>
                    <a:lumOff val="35000"/>
                  </a:schemeClr>
                </a:solidFill>
              </a:rPr>
              <a:t>Pavol, ktorý prenasledoval cirkev, stretol Ježiša a stal sa novým človekom, no ľudia mu neverili.</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sk" altLang="ko-KR" sz="3200">
                <a:solidFill>
                  <a:schemeClr val="tx1">
                    <a:lumMod val="65000"/>
                    <a:lumOff val="35000"/>
                  </a:schemeClr>
                </a:solidFill>
              </a:rPr>
              <a:t>Ale Boh pripravil Barnabáša a stvoril ho</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sk" altLang="ko-KR" sz="3200">
                <a:solidFill>
                  <a:schemeClr val="tx1">
                    <a:lumMod val="65000"/>
                    <a:lumOff val="35000"/>
                  </a:schemeClr>
                </a:solidFill>
              </a:rPr>
              <a:t>dobrý spolupracovník pre Pavla.</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sk" altLang="ko-KR" sz="3200">
                <a:solidFill>
                  <a:schemeClr val="tx1">
                    <a:lumMod val="65000"/>
                    <a:lumOff val="35000"/>
                  </a:schemeClr>
                </a:solidFill>
              </a:rPr>
              <a:t>Tak ako Pavol a Barnabáš, aj my by sme mali byť dobrými priateľmi viery a navzájom si pomáhať.</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06463" y="173894"/>
            <a:ext cx="4053592" cy="584775"/>
          </a:xfrm>
          <a:prstGeom prst="rect">
            <a:avLst/>
          </a:prstGeom>
          <a:noFill/>
        </p:spPr>
        <p:txBody>
          <a:bodyPr wrap="square">
            <a:spAutoFit/>
          </a:bodyPr>
          <a:lstStyle/>
          <a:p>
            <a:pPr xmlns:a="http://schemas.openxmlformats.org/drawingml/2006/main" algn="ctr">
              <a:defRPr/>
            </a:pPr>
            <a:r xmlns:a="http://schemas.openxmlformats.org/drawingml/2006/main">
              <a:rPr lang="sk" altLang="ko-KR" sz="3200"/>
              <a:t>kto je Ježiš?</a:t>
            </a:r>
            <a:r xmlns:a="http://schemas.openxmlformats.org/drawingml/2006/main">
              <a:rPr lang="sk"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095757" y="10683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12172"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sk" altLang="ko-KR" sz="3600">
                <a:solidFill>
                  <a:srgbClr val="0070c0"/>
                </a:solidFill>
              </a:rPr>
              <a:t>Ježiš..</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sk" altLang="ko-KR" sz="3600">
                <a:solidFill>
                  <a:schemeClr val="tx1">
                    <a:lumMod val="65000"/>
                    <a:lumOff val="35000"/>
                  </a:schemeClr>
                </a:solidFill>
              </a:rPr>
              <a:t>Ježiš nám posiela priateľa, ktorý nám môže pomôcť, keď máme problémy.</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sk" altLang="ko-KR" sz="4000"/>
              <a:t>Dnešný kvíz</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5925885" y="11808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63928" y="82353"/>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sk" altLang="ko-KR" sz="3200">
                <a:solidFill>
                  <a:schemeClr val="tx1">
                    <a:lumMod val="65000"/>
                    <a:lumOff val="35000"/>
                  </a:schemeClr>
                </a:solidFill>
              </a:rPr>
              <a:t>Kto pomohol Pavlovi a spriatelil sa, keď mal problémy?</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sk" altLang="en-US" sz="2800">
                <a:solidFill>
                  <a:schemeClr val="tx1">
                    <a:lumMod val="65000"/>
                    <a:lumOff val="35000"/>
                  </a:schemeClr>
                </a:solidFill>
              </a:rPr>
              <a:t>① </a:t>
            </a:r>
            <a:r xmlns:a="http://schemas.openxmlformats.org/drawingml/2006/main">
              <a:rPr lang="sk" altLang="ko-KR" sz="2800">
                <a:solidFill>
                  <a:schemeClr val="tx1">
                    <a:lumMod val="65000"/>
                    <a:lumOff val="35000"/>
                  </a:schemeClr>
                </a:solidFill>
              </a:rPr>
              <a:t>Peter</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sk" altLang="en-US" sz="2800">
                <a:solidFill>
                  <a:schemeClr val="tx1">
                    <a:lumMod val="65000"/>
                    <a:lumOff val="35000"/>
                  </a:schemeClr>
                </a:solidFill>
              </a:rPr>
              <a:t>② </a:t>
            </a:r>
            <a:r xmlns:a="http://schemas.openxmlformats.org/drawingml/2006/main">
              <a:rPr lang="sk" altLang="ko-KR" sz="2800">
                <a:solidFill>
                  <a:schemeClr val="tx1">
                    <a:lumMod val="65000"/>
                    <a:lumOff val="35000"/>
                  </a:schemeClr>
                </a:solidFill>
              </a:rPr>
              <a:t>John</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50751"/>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k" altLang="en-US" sz="2800">
                <a:solidFill>
                  <a:schemeClr val="tx1">
                    <a:lumMod val="65000"/>
                    <a:lumOff val="35000"/>
                  </a:schemeClr>
                </a:solidFill>
              </a:rPr>
              <a:t>③ </a:t>
            </a:r>
            <a:r xmlns:a="http://schemas.openxmlformats.org/drawingml/2006/main">
              <a:rPr lang="sk" altLang="ko-KR" sz="2800">
                <a:solidFill>
                  <a:schemeClr val="tx1">
                    <a:lumMod val="65000"/>
                    <a:lumOff val="35000"/>
                  </a:schemeClr>
                </a:solidFill>
              </a:rPr>
              <a:t>Barnabáš</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k" altLang="en-US" sz="2800">
                <a:solidFill>
                  <a:schemeClr val="tx1">
                    <a:lumMod val="65000"/>
                    <a:lumOff val="35000"/>
                  </a:schemeClr>
                </a:solidFill>
              </a:rPr>
              <a:t>④ </a:t>
            </a:r>
            <a:r xmlns:a="http://schemas.openxmlformats.org/drawingml/2006/main">
              <a:rPr lang="sk" altLang="ko-KR" sz="2800">
                <a:solidFill>
                  <a:schemeClr val="tx1">
                    <a:lumMod val="65000"/>
                    <a:lumOff val="35000"/>
                  </a:schemeClr>
                </a:solidFill>
              </a:rPr>
              <a:t>Filip</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5800" y="4346766"/>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k" altLang="en-US" sz="2800">
                <a:solidFill>
                  <a:srgbClr val="ff0000"/>
                </a:solidFill>
              </a:rPr>
              <a:t>③ </a:t>
            </a:r>
            <a:r xmlns:a="http://schemas.openxmlformats.org/drawingml/2006/main">
              <a:rPr lang="sk" altLang="ko-KR" sz="2800">
                <a:solidFill>
                  <a:srgbClr val="ff0000"/>
                </a:solidFill>
              </a:rPr>
              <a:t>Barnabáš</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sk" altLang="ko-KR" b="1">
                <a:solidFill>
                  <a:schemeClr val="tx1">
                    <a:lumMod val="50000"/>
                    <a:lumOff val="50000"/>
                  </a:schemeClr>
                </a:solidFill>
              </a:rPr>
              <a:t>Č. 74 Slovo Božie</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2129464"/>
            <a:ext cx="4176464" cy="2097731"/>
          </a:xfrm>
          <a:prstGeom prst="rect">
            <a:avLst/>
          </a:prstGeom>
          <a:noFill/>
        </p:spPr>
        <p:txBody>
          <a:bodyPr wrap="square">
            <a:spAutoFit/>
          </a:bodyPr>
          <a:lstStyle/>
          <a:p>
            <a:pPr xmlns:a="http://schemas.openxmlformats.org/drawingml/2006/main" algn="ctr">
              <a:defRPr/>
            </a:pPr>
            <a:r xmlns:a="http://schemas.openxmlformats.org/drawingml/2006/main">
              <a:rPr lang="sk" altLang="ko-KR" sz="4400"/>
              <a:t>Premenenie Ježiša</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139952" y="2060848"/>
            <a:ext cx="5004048" cy="378716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sk" altLang="ko-KR" sz="4000"/>
              <a:t>Dnešné Slovo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30107" y="7944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50705"/>
            <a:ext cx="983695" cy="648072"/>
          </a:xfrm>
          <a:prstGeom prst="rect">
            <a:avLst/>
          </a:prstGeom>
          <a:noFill/>
        </p:spPr>
      </p:pic>
      <p:sp>
        <p:nvSpPr>
          <p:cNvPr id="23" name="TextBox 22"/>
          <p:cNvSpPr txBox="1"/>
          <p:nvPr/>
        </p:nvSpPr>
        <p:spPr>
          <a:xfrm>
            <a:off x="467544" y="1052736"/>
            <a:ext cx="8208912" cy="3938902"/>
          </a:xfrm>
          <a:prstGeom prst="rect">
            <a:avLst/>
          </a:prstGeom>
          <a:noFill/>
        </p:spPr>
        <p:txBody>
          <a:bodyPr wrap="square">
            <a:spAutoFit/>
          </a:bodyPr>
          <a:lstStyle/>
          <a:p>
            <a:pPr xmlns:a="http://schemas.openxmlformats.org/drawingml/2006/main" lvl="0">
              <a:defRPr/>
            </a:pPr>
            <a:r xmlns:a="http://schemas.openxmlformats.org/drawingml/2006/main">
              <a:rPr lang="sk" altLang="ko-KR" sz="3600"/>
              <a:t>Ale Barnabáš ho vzal a priviedol k apoštolom. Povedal im, ako Saul na svojej ceste videl Pána a že s ním Pán hovoril a ako v Damasku nebojácne kázal v mene Ježiša.</a:t>
            </a:r>
            <a:r xmlns:a="http://schemas.openxmlformats.org/drawingml/2006/main">
              <a:rPr lang="sk" altLang="en-US" sz="3600"/>
              <a:t> </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sk" altLang="ko-KR" sz="2800">
                <a:solidFill>
                  <a:schemeClr val="tx1">
                    <a:lumMod val="65000"/>
                    <a:lumOff val="35000"/>
                  </a:schemeClr>
                </a:solidFill>
              </a:rPr>
              <a:t>aktov</a:t>
            </a:r>
            <a:r xmlns:a="http://schemas.openxmlformats.org/drawingml/2006/main">
              <a:rPr lang="sk" altLang="en-US" sz="2800">
                <a:solidFill>
                  <a:schemeClr val="tx1">
                    <a:lumMod val="65000"/>
                    <a:lumOff val="35000"/>
                  </a:schemeClr>
                </a:solidFill>
              </a:rPr>
              <a:t> </a:t>
            </a:r>
            <a:r xmlns:a="http://schemas.openxmlformats.org/drawingml/2006/main">
              <a:rPr lang="sk" altLang="ko-KR" sz="2800">
                <a:solidFill>
                  <a:schemeClr val="tx1">
                    <a:lumMod val="65000"/>
                    <a:lumOff val="35000"/>
                  </a:schemeClr>
                </a:solidFill>
              </a:rPr>
              <a:t>9:27</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sk" altLang="ko-KR" b="1">
                <a:solidFill>
                  <a:schemeClr val="tx1">
                    <a:lumMod val="50000"/>
                    <a:lumOff val="50000"/>
                  </a:schemeClr>
                </a:solidFill>
              </a:rPr>
              <a:t>Č. 93 Slovo Božie</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915732"/>
          </a:xfrm>
          <a:prstGeom prst="rect">
            <a:avLst/>
          </a:prstGeom>
          <a:noFill/>
        </p:spPr>
        <p:txBody>
          <a:bodyPr wrap="square">
            <a:spAutoFit/>
          </a:bodyPr>
          <a:lstStyle/>
          <a:p>
            <a:pPr xmlns:a="http://schemas.openxmlformats.org/drawingml/2006/main" algn="ctr">
              <a:defRPr/>
            </a:pPr>
            <a:r xmlns:a="http://schemas.openxmlformats.org/drawingml/2006/main">
              <a:rPr lang="sk" altLang="ko-KR" sz="4000"/>
              <a:t>Dorcas, ktorá opäť ožila.</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129201" y="1959038"/>
            <a:ext cx="5027149" cy="394418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sk" altLang="ko-KR" sz="4000"/>
              <a:t>Dnešné Slovo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7632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74100" y="119449"/>
            <a:ext cx="983695" cy="648072"/>
          </a:xfrm>
          <a:prstGeom prst="rect">
            <a:avLst/>
          </a:prstGeom>
          <a:noFill/>
        </p:spPr>
      </p:pic>
      <p:sp>
        <p:nvSpPr>
          <p:cNvPr id="23" name="TextBox 22"/>
          <p:cNvSpPr txBox="1"/>
          <p:nvPr/>
        </p:nvSpPr>
        <p:spPr>
          <a:xfrm>
            <a:off x="467544" y="978651"/>
            <a:ext cx="8208912" cy="3386453"/>
          </a:xfrm>
          <a:prstGeom prst="rect">
            <a:avLst/>
          </a:prstGeom>
          <a:noFill/>
        </p:spPr>
        <p:txBody>
          <a:bodyPr wrap="square">
            <a:spAutoFit/>
          </a:bodyPr>
          <a:lstStyle/>
          <a:p>
            <a:pPr xmlns:a="http://schemas.openxmlformats.org/drawingml/2006/main" lvl="0">
              <a:defRPr/>
            </a:pPr>
            <a:r xmlns:a="http://schemas.openxmlformats.org/drawingml/2006/main">
              <a:rPr lang="sk" altLang="ko-KR" sz="3600"/>
              <a:t>Peter ich všetkých poslal z izby; potom si kľakol na kolená a modlil sa. Obrátil sa k mŕtvej žene a povedal: "Tabitha, vstaň." Otvorila oči a uvidela Petra, posadila sa.</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sk" altLang="ko-KR" sz="2800">
                <a:solidFill>
                  <a:schemeClr val="tx1">
                    <a:lumMod val="65000"/>
                    <a:lumOff val="35000"/>
                  </a:schemeClr>
                </a:solidFill>
              </a:rPr>
              <a:t>aktov</a:t>
            </a:r>
            <a:r xmlns:a="http://schemas.openxmlformats.org/drawingml/2006/main">
              <a:rPr lang="sk" altLang="en-US" sz="2800">
                <a:solidFill>
                  <a:schemeClr val="tx1">
                    <a:lumMod val="65000"/>
                    <a:lumOff val="35000"/>
                  </a:schemeClr>
                </a:solidFill>
              </a:rPr>
              <a:t> </a:t>
            </a:r>
            <a:r xmlns:a="http://schemas.openxmlformats.org/drawingml/2006/main">
              <a:rPr lang="sk" altLang="ko-KR" sz="2800">
                <a:solidFill>
                  <a:schemeClr val="tx1">
                    <a:lumMod val="65000"/>
                    <a:lumOff val="35000"/>
                  </a:schemeClr>
                </a:solidFill>
              </a:rPr>
              <a:t>9:</a:t>
            </a:r>
            <a:r xmlns:a="http://schemas.openxmlformats.org/drawingml/2006/main">
              <a:rPr lang="sk" altLang="en-US" sz="2800">
                <a:solidFill>
                  <a:schemeClr val="tx1">
                    <a:lumMod val="65000"/>
                    <a:lumOff val="35000"/>
                  </a:schemeClr>
                </a:solidFill>
              </a:rPr>
              <a:t> </a:t>
            </a:r>
            <a:r xmlns:a="http://schemas.openxmlformats.org/drawingml/2006/main">
              <a:rPr lang="sk" altLang="ko-KR" sz="2800">
                <a:solidFill>
                  <a:schemeClr val="tx1">
                    <a:lumMod val="65000"/>
                    <a:lumOff val="35000"/>
                  </a:schemeClr>
                </a:solidFill>
              </a:rPr>
              <a:t>40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14" y="5780782"/>
            <a:ext cx="9134632" cy="1065788"/>
          </a:xfrm>
          <a:prstGeom prst="rect">
            <a:avLst/>
          </a:prstGeom>
          <a:noFill/>
        </p:spPr>
        <p:txBody>
          <a:bodyPr wrap="square">
            <a:spAutoFit/>
          </a:bodyPr>
          <a:lstStyle/>
          <a:p>
            <a:pPr xmlns:a="http://schemas.openxmlformats.org/drawingml/2006/main" lvl="0">
              <a:defRPr/>
            </a:pPr>
            <a:r xmlns:a="http://schemas.openxmlformats.org/drawingml/2006/main">
              <a:rPr lang="sk" altLang="ko-KR" sz="3200">
                <a:solidFill>
                  <a:schemeClr val="tx1">
                    <a:lumMod val="65000"/>
                    <a:lumOff val="35000"/>
                  </a:schemeClr>
                </a:solidFill>
              </a:rPr>
              <a:t>Bola tam učeníčka menom Dorkas, ktorá vždy konala dobro a pomáhala chudobným.</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 y="0"/>
            <a:ext cx="9144001"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5812" y="5280308"/>
            <a:ext cx="9134646" cy="1556737"/>
          </a:xfrm>
          <a:prstGeom prst="rect">
            <a:avLst/>
          </a:prstGeom>
          <a:noFill/>
        </p:spPr>
        <p:txBody>
          <a:bodyPr wrap="square">
            <a:spAutoFit/>
          </a:bodyPr>
          <a:lstStyle/>
          <a:p>
            <a:pPr xmlns:a="http://schemas.openxmlformats.org/drawingml/2006/main" lvl="0">
              <a:defRPr/>
            </a:pPr>
            <a:r xmlns:a="http://schemas.openxmlformats.org/drawingml/2006/main">
              <a:rPr lang="sk" altLang="ko-KR" sz="3200">
                <a:solidFill>
                  <a:schemeClr val="tx1">
                    <a:lumMod val="65000"/>
                    <a:lumOff val="35000"/>
                  </a:schemeClr>
                </a:solidFill>
              </a:rPr>
              <a:t>V tom čase ochorela a zomrela. Jej susedia boli veľmi smutní a priviedli Petra späť.</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08518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9439" y="5457808"/>
            <a:ext cx="9078915" cy="1369712"/>
          </a:xfrm>
          <a:prstGeom prst="rect">
            <a:avLst/>
          </a:prstGeom>
          <a:noFill/>
        </p:spPr>
        <p:txBody>
          <a:bodyPr wrap="square">
            <a:spAutoFit/>
          </a:bodyPr>
          <a:lstStyle/>
          <a:p>
            <a:pPr xmlns:a="http://schemas.openxmlformats.org/drawingml/2006/main" lvl="0">
              <a:defRPr/>
            </a:pPr>
            <a:r xmlns:a="http://schemas.openxmlformats.org/drawingml/2006/main">
              <a:rPr lang="sk" altLang="ko-KR" sz="2800">
                <a:solidFill>
                  <a:schemeClr val="tx1">
                    <a:lumMod val="65000"/>
                    <a:lumOff val="35000"/>
                  </a:schemeClr>
                </a:solidFill>
              </a:rPr>
              <a:t>Keď Peter prišiel, všetci, ktorým pomáhala, plakali a ukazovali šaty, ktoré dostal ako darček.</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3"/>
          <a:stretch>
            <a:fillRect/>
          </a:stretch>
        </p:blipFill>
        <p:spPr>
          <a:xfrm>
            <a:off x="0" y="0"/>
            <a:ext cx="9144000" cy="5445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733256"/>
            <a:ext cx="9134646" cy="1065689"/>
          </a:xfrm>
          <a:prstGeom prst="rect">
            <a:avLst/>
          </a:prstGeom>
          <a:noFill/>
        </p:spPr>
        <p:txBody>
          <a:bodyPr wrap="square">
            <a:spAutoFit/>
          </a:bodyPr>
          <a:lstStyle/>
          <a:p>
            <a:pPr xmlns:a="http://schemas.openxmlformats.org/drawingml/2006/main" lvl="0">
              <a:defRPr/>
            </a:pPr>
            <a:r xmlns:a="http://schemas.openxmlformats.org/drawingml/2006/main">
              <a:rPr lang="sk" altLang="ko-KR" sz="3200">
                <a:solidFill>
                  <a:schemeClr val="tx1">
                    <a:lumMod val="65000"/>
                    <a:lumOff val="35000"/>
                  </a:schemeClr>
                </a:solidFill>
              </a:rPr>
              <a:t>Peter ich všetkých poslal z izby; potom kľakol na koleno a modlil sa.</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9354" y="0"/>
            <a:ext cx="9134646"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229200"/>
            <a:ext cx="9107238" cy="1369720"/>
          </a:xfrm>
          <a:prstGeom prst="rect">
            <a:avLst/>
          </a:prstGeom>
          <a:noFill/>
        </p:spPr>
        <p:txBody>
          <a:bodyPr wrap="square">
            <a:spAutoFit/>
          </a:bodyPr>
          <a:lstStyle/>
          <a:p>
            <a:pPr xmlns:a="http://schemas.openxmlformats.org/drawingml/2006/main" lvl="0">
              <a:defRPr/>
            </a:pPr>
            <a:r xmlns:a="http://schemas.openxmlformats.org/drawingml/2006/main">
              <a:rPr lang="sk" altLang="ko-KR" sz="2800">
                <a:solidFill>
                  <a:schemeClr val="tx1">
                    <a:lumMod val="65000"/>
                    <a:lumOff val="35000"/>
                  </a:schemeClr>
                </a:solidFill>
              </a:rPr>
              <a:t>"Dorcas, vstaň!" povedal Peter. Otvorila oči, posadila sa a videla Petra. Keď to videli, všetci boli šťastní a veľa ľudí v tej dedine uverilo v Ježiša.</a:t>
            </a:r>
            <a:endParaRPr xmlns:a="http://schemas.openxmlformats.org/drawingml/2006/main" lang="en-US" altLang="ko-KR"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0651" y="-99392"/>
            <a:ext cx="9144000" cy="525658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sk" altLang="ko-KR" sz="4000"/>
              <a:t>Dnešná lekcia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0501" y="11277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35393"/>
            <a:ext cx="983695" cy="648072"/>
          </a:xfrm>
          <a:prstGeom prst="rect">
            <a:avLst/>
          </a:prstGeom>
          <a:noFill/>
        </p:spPr>
      </p:pic>
      <p:sp>
        <p:nvSpPr>
          <p:cNvPr id="17" name="TextBox 16"/>
          <p:cNvSpPr txBox="1"/>
          <p:nvPr/>
        </p:nvSpPr>
        <p:spPr>
          <a:xfrm>
            <a:off x="300569" y="1124744"/>
            <a:ext cx="8512250" cy="4293076"/>
          </a:xfrm>
          <a:prstGeom prst="rect">
            <a:avLst/>
          </a:prstGeom>
          <a:noFill/>
        </p:spPr>
        <p:txBody>
          <a:bodyPr wrap="square">
            <a:spAutoFit/>
          </a:bodyPr>
          <a:lstStyle/>
          <a:p>
            <a:pPr xmlns:a="http://schemas.openxmlformats.org/drawingml/2006/main" algn="ctr">
              <a:defRPr/>
            </a:pPr>
            <a:r xmlns:a="http://schemas.openxmlformats.org/drawingml/2006/main">
              <a:rPr lang="sk" altLang="ko-KR" sz="3200">
                <a:solidFill>
                  <a:schemeClr val="tx1">
                    <a:lumMod val="65000"/>
                    <a:lumOff val="35000"/>
                  </a:schemeClr>
                </a:solidFill>
              </a:rPr>
              <a:t>Peter bol Ježišovým učeníkom a mohol robiť to, čo Ježiš</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sk" altLang="ko-KR" sz="3200">
                <a:solidFill>
                  <a:schemeClr val="tx1">
                    <a:lumMod val="65000"/>
                    <a:lumOff val="35000"/>
                  </a:schemeClr>
                </a:solidFill>
              </a:rPr>
              <a:t>keď bol na tejto zemi.</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sk" altLang="ko-KR" sz="3000">
                <a:solidFill>
                  <a:schemeClr val="tx1">
                    <a:lumMod val="65000"/>
                    <a:lumOff val="35000"/>
                  </a:schemeClr>
                </a:solidFill>
              </a:rPr>
              <a:t>Ježiš povedal svojim učeníkom, že urobia to isté, čo on.</a:t>
            </a:r>
            <a:endParaRPr xmlns:a="http://schemas.openxmlformats.org/drawingml/2006/main" lang="en-US" altLang="ko-KR" sz="3000">
              <a:solidFill>
                <a:schemeClr val="tx1">
                  <a:lumMod val="65000"/>
                  <a:lumOff val="35000"/>
                </a:schemeClr>
              </a:solidFill>
            </a:endParaRPr>
          </a:p>
          <a:p>
            <a:pPr xmlns:a="http://schemas.openxmlformats.org/drawingml/2006/main" algn="ctr">
              <a:defRPr/>
            </a:pPr>
            <a:r xmlns:a="http://schemas.openxmlformats.org/drawingml/2006/main">
              <a:rPr lang="sk" altLang="ko-KR" sz="3000">
                <a:solidFill>
                  <a:schemeClr val="tx1">
                    <a:lumMod val="65000"/>
                    <a:lumOff val="35000"/>
                  </a:schemeClr>
                </a:solidFill>
              </a:rPr>
              <a:t>Sme Ježišovými učeníkmi.</a:t>
            </a:r>
            <a:endParaRPr xmlns:a="http://schemas.openxmlformats.org/drawingml/2006/main" lang="en-US" altLang="ko-KR" sz="3000">
              <a:solidFill>
                <a:schemeClr val="tx1">
                  <a:lumMod val="65000"/>
                  <a:lumOff val="35000"/>
                </a:schemeClr>
              </a:solidFill>
            </a:endParaRPr>
          </a:p>
          <a:p>
            <a:pPr xmlns:a="http://schemas.openxmlformats.org/drawingml/2006/main" algn="ctr">
              <a:defRPr/>
            </a:pPr>
            <a:r xmlns:a="http://schemas.openxmlformats.org/drawingml/2006/main">
              <a:rPr lang="sk" altLang="ko-KR" sz="3000">
                <a:solidFill>
                  <a:schemeClr val="tx1">
                    <a:lumMod val="65000"/>
                    <a:lumOff val="35000"/>
                  </a:schemeClr>
                </a:solidFill>
              </a:rPr>
              <a:t>Musíme sa naučiť a pamätať si, čo Ježiš robil v tejto krajine a robiť to isté ako Ježiš.</a:t>
            </a:r>
            <a:endParaRPr xmlns:a="http://schemas.openxmlformats.org/drawingml/2006/main" lang="en-US" altLang="ko-KR" sz="30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04019" y="195625"/>
            <a:ext cx="4053592" cy="573995"/>
          </a:xfrm>
          <a:prstGeom prst="rect">
            <a:avLst/>
          </a:prstGeom>
          <a:noFill/>
        </p:spPr>
        <p:txBody>
          <a:bodyPr wrap="square">
            <a:spAutoFit/>
          </a:bodyPr>
          <a:lstStyle/>
          <a:p>
            <a:pPr xmlns:a="http://schemas.openxmlformats.org/drawingml/2006/main" algn="ctr">
              <a:defRPr/>
            </a:pPr>
            <a:r xmlns:a="http://schemas.openxmlformats.org/drawingml/2006/main">
              <a:rPr lang="sk" altLang="ko-KR" sz="3200"/>
              <a:t>kto je Ježiš?</a:t>
            </a:r>
            <a:r xmlns:a="http://schemas.openxmlformats.org/drawingml/2006/main">
              <a:rPr lang="sk"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2600" y="864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60865"/>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sk" altLang="ko-KR" sz="3600">
                <a:solidFill>
                  <a:srgbClr val="0070c0"/>
                </a:solidFill>
              </a:rPr>
              <a:t>Ježiš..</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sk" altLang="ko-KR" sz="3600">
                <a:solidFill>
                  <a:schemeClr val="tx1">
                    <a:lumMod val="65000"/>
                    <a:lumOff val="35000"/>
                  </a:schemeClr>
                </a:solidFill>
              </a:rPr>
              <a:t>Ježiš dáva svojim učeníkom moc, aby mohli hlásať evanjelium.</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k" sz="4000">
                <a:solidFill>
                  <a:srgbClr val="ff0000"/>
                </a:solidFill>
              </a:rPr>
              <a:t>Dnešné Slovo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49477" y="238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49777"/>
            <a:ext cx="983695" cy="648072"/>
          </a:xfrm>
          <a:prstGeom prst="rect">
            <a:avLst/>
          </a:prstGeom>
          <a:noFill/>
        </p:spPr>
      </p:pic>
      <p:sp>
        <p:nvSpPr>
          <p:cNvPr id="23" name="TextBox 22"/>
          <p:cNvSpPr txBox="1"/>
          <p:nvPr/>
        </p:nvSpPr>
        <p:spPr>
          <a:xfrm>
            <a:off x="539552" y="2127176"/>
            <a:ext cx="8208912" cy="2290519"/>
          </a:xfrm>
          <a:prstGeom prst="rect">
            <a:avLst/>
          </a:prstGeom>
          <a:noFill/>
        </p:spPr>
        <p:txBody>
          <a:bodyPr wrap="square">
            <a:spAutoFit/>
          </a:bodyPr>
          <a:lstStyle/>
          <a:p>
            <a:pPr xmlns:a="http://schemas.openxmlformats.org/drawingml/2006/main" lvl="0">
              <a:defRPr/>
            </a:pPr>
            <a:r xmlns:a="http://schemas.openxmlformats.org/drawingml/2006/main">
              <a:rPr altLang="ko-KR" lang="sk" sz="3600"/>
              <a:t>Tam bol pred nimi premenený. Jeho tvár žiarila ako slnko a jeho šaty boli biele ako svetlo.</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sk" sz="2800">
                <a:solidFill>
                  <a:schemeClr val="tx1">
                    <a:lumMod val="65000"/>
                    <a:lumOff val="35000"/>
                  </a:schemeClr>
                </a:solidFill>
              </a:rPr>
              <a:t>Matúš</a:t>
            </a:r>
            <a:r xmlns:a="http://schemas.openxmlformats.org/drawingml/2006/main">
              <a:rPr altLang="en-US" lang="sk" sz="2800">
                <a:solidFill>
                  <a:schemeClr val="tx1">
                    <a:lumMod val="65000"/>
                    <a:lumOff val="35000"/>
                  </a:schemeClr>
                </a:solidFill>
              </a:rPr>
              <a:t> </a:t>
            </a:r>
            <a:r xmlns:a="http://schemas.openxmlformats.org/drawingml/2006/main">
              <a:rPr altLang="ko-KR" lang="sk" sz="2800">
                <a:solidFill>
                  <a:schemeClr val="tx1">
                    <a:lumMod val="65000"/>
                    <a:lumOff val="35000"/>
                  </a:schemeClr>
                </a:solidFill>
              </a:rPr>
              <a:t>17:</a:t>
            </a:r>
            <a:r xmlns:a="http://schemas.openxmlformats.org/drawingml/2006/main">
              <a:rPr altLang="en-US" lang="sk" sz="2800">
                <a:solidFill>
                  <a:schemeClr val="tx1">
                    <a:lumMod val="65000"/>
                    <a:lumOff val="35000"/>
                  </a:schemeClr>
                </a:solidFill>
              </a:rPr>
              <a:t> </a:t>
            </a:r>
            <a:r xmlns:a="http://schemas.openxmlformats.org/drawingml/2006/main">
              <a:rPr altLang="ko-KR" lang="sk" sz="2800">
                <a:solidFill>
                  <a:schemeClr val="tx1">
                    <a:lumMod val="65000"/>
                    <a:lumOff val="35000"/>
                  </a:schemeClr>
                </a:solidFill>
              </a:rPr>
              <a:t>2</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sk" altLang="ko-KR" sz="4000"/>
              <a:t>Dnešný kvíz</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68443" y="70199"/>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25112" y="108114"/>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sk" altLang="ko-KR" sz="3200">
                <a:solidFill>
                  <a:schemeClr val="tx1">
                    <a:lumMod val="65000"/>
                    <a:lumOff val="35000"/>
                  </a:schemeClr>
                </a:solidFill>
              </a:rPr>
              <a:t>Keď Peter prišiel k Dorkas, ľudia boli smutní a čo mu ukázali?</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sk" altLang="en-US" sz="2800">
                <a:solidFill>
                  <a:schemeClr val="tx1">
                    <a:lumMod val="65000"/>
                    <a:lumOff val="35000"/>
                  </a:schemeClr>
                </a:solidFill>
              </a:rPr>
              <a:t>① </a:t>
            </a:r>
            <a:r xmlns:a="http://schemas.openxmlformats.org/drawingml/2006/main">
              <a:rPr lang="sk" altLang="ko-KR" sz="2800">
                <a:solidFill>
                  <a:schemeClr val="tx1">
                    <a:lumMod val="65000"/>
                    <a:lumOff val="35000"/>
                  </a:schemeClr>
                </a:solidFill>
              </a:rPr>
              <a:t>Oblečenie, ktoré vyrobila Dorcas.</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sk" altLang="en-US" sz="2800">
                <a:solidFill>
                  <a:schemeClr val="tx1">
                    <a:lumMod val="65000"/>
                    <a:lumOff val="35000"/>
                  </a:schemeClr>
                </a:solidFill>
              </a:rPr>
              <a:t>② </a:t>
            </a:r>
            <a:r xmlns:a="http://schemas.openxmlformats.org/drawingml/2006/main">
              <a:rPr lang="sk" altLang="ko-KR" sz="2800">
                <a:solidFill>
                  <a:schemeClr val="tx1">
                    <a:lumMod val="65000"/>
                    <a:lumOff val="35000"/>
                  </a:schemeClr>
                </a:solidFill>
              </a:rPr>
              <a:t>Jedlá, ktoré pripravila Dorcas.</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k" altLang="en-US" sz="2800">
                <a:solidFill>
                  <a:schemeClr val="tx1">
                    <a:lumMod val="65000"/>
                    <a:lumOff val="35000"/>
                  </a:schemeClr>
                </a:solidFill>
              </a:rPr>
              <a:t>③ </a:t>
            </a:r>
            <a:r xmlns:a="http://schemas.openxmlformats.org/drawingml/2006/main">
              <a:rPr lang="sk" altLang="ko-KR" sz="2800">
                <a:solidFill>
                  <a:schemeClr val="tx1">
                    <a:lumMod val="65000"/>
                    <a:lumOff val="35000"/>
                  </a:schemeClr>
                </a:solidFill>
              </a:rPr>
              <a:t>Dorkasov syn</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k" altLang="en-US" sz="2800">
                <a:solidFill>
                  <a:schemeClr val="tx1">
                    <a:lumMod val="65000"/>
                    <a:lumOff val="35000"/>
                  </a:schemeClr>
                </a:solidFill>
              </a:rPr>
              <a:t>④ </a:t>
            </a:r>
            <a:r xmlns:a="http://schemas.openxmlformats.org/drawingml/2006/main">
              <a:rPr lang="sk" altLang="ko-KR" sz="2800">
                <a:solidFill>
                  <a:schemeClr val="tx1">
                    <a:lumMod val="65000"/>
                    <a:lumOff val="35000"/>
                  </a:schemeClr>
                </a:solidFill>
              </a:rPr>
              <a:t>List Dorkas.</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2778873"/>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k" altLang="en-US" sz="2800">
                <a:solidFill>
                  <a:srgbClr val="ff0000"/>
                </a:solidFill>
              </a:rPr>
              <a:t>① </a:t>
            </a:r>
            <a:r xmlns:a="http://schemas.openxmlformats.org/drawingml/2006/main">
              <a:rPr lang="sk" altLang="ko-KR" sz="2800">
                <a:solidFill>
                  <a:srgbClr val="ff0000"/>
                </a:solidFill>
              </a:rPr>
              <a:t>Oblečenie, ktoré vyrobila Dorcas.</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4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sk" altLang="ko-KR" sz="4000"/>
              <a:t>Dnešné Slovo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7632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74100" y="119449"/>
            <a:ext cx="983695" cy="648072"/>
          </a:xfrm>
          <a:prstGeom prst="rect">
            <a:avLst/>
          </a:prstGeom>
          <a:noFill/>
        </p:spPr>
      </p:pic>
      <p:sp>
        <p:nvSpPr>
          <p:cNvPr id="23" name="TextBox 22"/>
          <p:cNvSpPr txBox="1"/>
          <p:nvPr/>
        </p:nvSpPr>
        <p:spPr>
          <a:xfrm>
            <a:off x="467543" y="1050660"/>
            <a:ext cx="8208912" cy="3386452"/>
          </a:xfrm>
          <a:prstGeom prst="rect">
            <a:avLst/>
          </a:prstGeom>
          <a:noFill/>
        </p:spPr>
        <p:txBody>
          <a:bodyPr wrap="square">
            <a:spAutoFit/>
          </a:bodyPr>
          <a:lstStyle/>
          <a:p>
            <a:pPr xmlns:a="http://schemas.openxmlformats.org/drawingml/2006/main" lvl="0">
              <a:defRPr/>
            </a:pPr>
            <a:r xmlns:a="http://schemas.openxmlformats.org/drawingml/2006/main">
              <a:rPr lang="sk" altLang="ko-KR" sz="3600"/>
              <a:t>Peter ich všetkých poslal z izby; potom si kľakol na kolená a modlil sa. Obrátil sa k mŕtvej žene a povedal: "Tabitha, vstaň." Otvorila oči a uvidela Petra, posadila sa.</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sk" altLang="ko-KR" sz="2800">
                <a:solidFill>
                  <a:schemeClr val="tx1">
                    <a:lumMod val="65000"/>
                    <a:lumOff val="35000"/>
                  </a:schemeClr>
                </a:solidFill>
              </a:rPr>
              <a:t>aktov</a:t>
            </a:r>
            <a:r xmlns:a="http://schemas.openxmlformats.org/drawingml/2006/main">
              <a:rPr lang="sk" altLang="en-US" sz="2800">
                <a:solidFill>
                  <a:schemeClr val="tx1">
                    <a:lumMod val="65000"/>
                    <a:lumOff val="35000"/>
                  </a:schemeClr>
                </a:solidFill>
              </a:rPr>
              <a:t> </a:t>
            </a:r>
            <a:r xmlns:a="http://schemas.openxmlformats.org/drawingml/2006/main">
              <a:rPr lang="sk" altLang="ko-KR" sz="2800">
                <a:solidFill>
                  <a:schemeClr val="tx1">
                    <a:lumMod val="65000"/>
                    <a:lumOff val="35000"/>
                  </a:schemeClr>
                </a:solidFill>
              </a:rPr>
              <a:t>9:</a:t>
            </a:r>
            <a:r xmlns:a="http://schemas.openxmlformats.org/drawingml/2006/main">
              <a:rPr lang="sk" altLang="en-US" sz="2800">
                <a:solidFill>
                  <a:schemeClr val="tx1">
                    <a:lumMod val="65000"/>
                    <a:lumOff val="35000"/>
                  </a:schemeClr>
                </a:solidFill>
              </a:rPr>
              <a:t> </a:t>
            </a:r>
            <a:r xmlns:a="http://schemas.openxmlformats.org/drawingml/2006/main">
              <a:rPr lang="sk" altLang="ko-KR" sz="2800">
                <a:solidFill>
                  <a:schemeClr val="tx1">
                    <a:lumMod val="65000"/>
                    <a:lumOff val="35000"/>
                  </a:schemeClr>
                </a:solidFill>
              </a:rPr>
              <a:t>40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sk" altLang="ko-KR" b="1">
                <a:solidFill>
                  <a:schemeClr val="tx1">
                    <a:lumMod val="50000"/>
                    <a:lumOff val="50000"/>
                  </a:schemeClr>
                </a:solidFill>
              </a:rPr>
              <a:t>Č. 94 Slovo Božie</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306132"/>
          </a:xfrm>
          <a:prstGeom prst="rect">
            <a:avLst/>
          </a:prstGeom>
          <a:noFill/>
        </p:spPr>
        <p:txBody>
          <a:bodyPr wrap="square">
            <a:spAutoFit/>
          </a:bodyPr>
          <a:lstStyle/>
          <a:p>
            <a:pPr xmlns:a="http://schemas.openxmlformats.org/drawingml/2006/main" algn="ctr">
              <a:defRPr/>
            </a:pPr>
            <a:r xmlns:a="http://schemas.openxmlformats.org/drawingml/2006/main">
              <a:rPr lang="sk" altLang="ko-KR" sz="4000"/>
              <a:t>Cornelius, spasený pohan</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7" name="그림 6"/>
          <p:cNvPicPr>
            <a:picLocks noChangeAspect="1"/>
          </p:cNvPicPr>
          <p:nvPr/>
        </p:nvPicPr>
        <p:blipFill rotWithShape="1">
          <a:blip r:embed="rId8"/>
          <a:srcRect l="10" t="40" r="30" b="170"/>
          <a:stretch>
            <a:fillRect/>
          </a:stretch>
        </p:blipFill>
        <p:spPr>
          <a:xfrm>
            <a:off x="4211960" y="1782107"/>
            <a:ext cx="4932040" cy="402744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7931" y="9945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sk" altLang="ko-KR" sz="4000"/>
              <a:t>Dnešné Slovo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52256"/>
            <a:ext cx="983695" cy="648072"/>
          </a:xfrm>
          <a:prstGeom prst="rect">
            <a:avLst/>
          </a:prstGeom>
          <a:noFill/>
        </p:spPr>
      </p:pic>
      <p:sp>
        <p:nvSpPr>
          <p:cNvPr id="23" name="TextBox 22"/>
          <p:cNvSpPr txBox="1"/>
          <p:nvPr/>
        </p:nvSpPr>
        <p:spPr>
          <a:xfrm>
            <a:off x="467543" y="1138920"/>
            <a:ext cx="8208912" cy="2290080"/>
          </a:xfrm>
          <a:prstGeom prst="rect">
            <a:avLst/>
          </a:prstGeom>
          <a:noFill/>
        </p:spPr>
        <p:txBody>
          <a:bodyPr wrap="square">
            <a:spAutoFit/>
          </a:bodyPr>
          <a:lstStyle/>
          <a:p>
            <a:pPr xmlns:a="http://schemas.openxmlformats.org/drawingml/2006/main" lvl="0">
              <a:defRPr/>
            </a:pPr>
            <a:r xmlns:a="http://schemas.openxmlformats.org/drawingml/2006/main">
              <a:rPr lang="sk" altLang="ko-KR" sz="3600"/>
              <a:t>Obrezaní veriaci, ktorí prišli s Petrom, žasli nad tým, že dar Ducha Svätého bol vyliaty aj na pohanov.</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sk" altLang="ko-KR" sz="2800">
                <a:solidFill>
                  <a:schemeClr val="tx1">
                    <a:lumMod val="65000"/>
                    <a:lumOff val="35000"/>
                  </a:schemeClr>
                </a:solidFill>
              </a:rPr>
              <a:t>Skutky 10:</a:t>
            </a:r>
            <a:r xmlns:a="http://schemas.openxmlformats.org/drawingml/2006/main">
              <a:rPr lang="sk" altLang="en-US" sz="2800">
                <a:solidFill>
                  <a:schemeClr val="tx1">
                    <a:lumMod val="65000"/>
                    <a:lumOff val="35000"/>
                  </a:schemeClr>
                </a:solidFill>
              </a:rPr>
              <a:t> </a:t>
            </a:r>
            <a:r xmlns:a="http://schemas.openxmlformats.org/drawingml/2006/main">
              <a:rPr lang="sk" altLang="ko-KR" sz="2800">
                <a:solidFill>
                  <a:schemeClr val="tx1">
                    <a:lumMod val="65000"/>
                    <a:lumOff val="35000"/>
                  </a:schemeClr>
                </a:solidFill>
              </a:rPr>
              <a:t>45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085184"/>
            <a:ext cx="9134632" cy="1608986"/>
          </a:xfrm>
          <a:prstGeom prst="rect">
            <a:avLst/>
          </a:prstGeom>
          <a:noFill/>
        </p:spPr>
        <p:txBody>
          <a:bodyPr wrap="square">
            <a:spAutoFit/>
          </a:bodyPr>
          <a:lstStyle/>
          <a:p>
            <a:pPr xmlns:a="http://schemas.openxmlformats.org/drawingml/2006/main" lvl="0">
              <a:defRPr/>
            </a:pPr>
            <a:r xmlns:a="http://schemas.openxmlformats.org/drawingml/2006/main">
              <a:rPr lang="sk" altLang="ko-KR" sz="2500">
                <a:solidFill>
                  <a:schemeClr val="tx1">
                    <a:lumMod val="65000"/>
                    <a:lumOff val="35000"/>
                  </a:schemeClr>
                </a:solidFill>
              </a:rPr>
              <a:t>V Cézarei bol muž menom Kornélius, stotník v takzvanom talianskom pluku.</a:t>
            </a:r>
            <a:endParaRPr xmlns:a="http://schemas.openxmlformats.org/drawingml/2006/main" lang="en-US" altLang="ko-KR" sz="2500">
              <a:solidFill>
                <a:schemeClr val="tx1">
                  <a:lumMod val="65000"/>
                  <a:lumOff val="35000"/>
                </a:schemeClr>
              </a:solidFill>
            </a:endParaRPr>
          </a:p>
          <a:p>
            <a:pPr xmlns:a="http://schemas.openxmlformats.org/drawingml/2006/main" lvl="0">
              <a:defRPr/>
            </a:pPr>
            <a:r xmlns:a="http://schemas.openxmlformats.org/drawingml/2006/main">
              <a:rPr lang="sk" altLang="ko-KR" sz="2500">
                <a:solidFill>
                  <a:schemeClr val="tx1">
                    <a:lumMod val="65000"/>
                    <a:lumOff val="35000"/>
                  </a:schemeClr>
                </a:solidFill>
              </a:rPr>
              <a:t>On a celá jeho rodina boli zbožní a bohabojní; štedro rozdával núdznym a pravidelne sa modlil k Bohu.</a:t>
            </a:r>
            <a:endParaRPr xmlns:a="http://schemas.openxmlformats.org/drawingml/2006/main" lang="en-US" altLang="ko-KR" sz="2500">
              <a:solidFill>
                <a:schemeClr val="tx1">
                  <a:lumMod val="65000"/>
                  <a:lumOff val="35000"/>
                </a:schemeClr>
              </a:solidFill>
            </a:endParaRPr>
          </a:p>
        </p:txBody>
      </p:sp>
      <p:pic>
        <p:nvPicPr>
          <p:cNvPr id="3" name="그림 2"/>
          <p:cNvPicPr>
            <a:picLocks noChangeAspect="1"/>
          </p:cNvPicPr>
          <p:nvPr/>
        </p:nvPicPr>
        <p:blipFill rotWithShape="1">
          <a:blip r:embed="rId2"/>
          <a:srcRect l="110" t="160" r="110" b="100"/>
          <a:stretch>
            <a:fillRect/>
          </a:stretch>
        </p:blipFill>
        <p:spPr>
          <a:xfrm>
            <a:off x="-2715" y="-1"/>
            <a:ext cx="9146715" cy="508518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4274" y="5375344"/>
            <a:ext cx="9134646" cy="1556950"/>
          </a:xfrm>
          <a:prstGeom prst="rect">
            <a:avLst/>
          </a:prstGeom>
          <a:noFill/>
        </p:spPr>
        <p:txBody>
          <a:bodyPr wrap="square">
            <a:spAutoFit/>
          </a:bodyPr>
          <a:lstStyle/>
          <a:p>
            <a:pPr xmlns:a="http://schemas.openxmlformats.org/drawingml/2006/main" lvl="0">
              <a:defRPr/>
            </a:pPr>
            <a:r xmlns:a="http://schemas.openxmlformats.org/drawingml/2006/main">
              <a:rPr lang="sk" altLang="ko-KR" sz="3200">
                <a:solidFill>
                  <a:schemeClr val="tx1">
                    <a:lumMod val="65000"/>
                    <a:lumOff val="35000"/>
                  </a:schemeClr>
                </a:solidFill>
              </a:rPr>
              <a:t>Jedného dňa Kornélius pri modlitbe počul Boží hlas. "Pošli mužov, aby boli mužom menom Peter."</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rcRect l="90" t="30" r="90" b="160"/>
          <a:stretch>
            <a:fillRect/>
          </a:stretch>
        </p:blipFill>
        <p:spPr>
          <a:xfrm>
            <a:off x="0" y="-1"/>
            <a:ext cx="9151104" cy="537321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657671"/>
            <a:ext cx="9078915" cy="1179374"/>
          </a:xfrm>
          <a:prstGeom prst="rect">
            <a:avLst/>
          </a:prstGeom>
          <a:noFill/>
        </p:spPr>
        <p:txBody>
          <a:bodyPr wrap="square">
            <a:spAutoFit/>
          </a:bodyPr>
          <a:lstStyle/>
          <a:p>
            <a:pPr xmlns:a="http://schemas.openxmlformats.org/drawingml/2006/main" lvl="0">
              <a:defRPr/>
            </a:pPr>
            <a:r xmlns:a="http://schemas.openxmlformats.org/drawingml/2006/main">
              <a:rPr lang="sk" altLang="ko-KR" sz="2400">
                <a:solidFill>
                  <a:schemeClr val="tx1">
                    <a:lumMod val="65000"/>
                    <a:lumOff val="35000"/>
                  </a:schemeClr>
                </a:solidFill>
              </a:rPr>
              <a:t>V tom čase videl aj Peter videnie v modlitbe. Boh mu dal zvieratá z neba, ktoré Židia nemohli jesť a prikázal mu jesť.</a:t>
            </a:r>
            <a:r xmlns:a="http://schemas.openxmlformats.org/drawingml/2006/main">
              <a:rPr lang="sk" altLang="en-US" sz="2400">
                <a:solidFill>
                  <a:schemeClr val="tx1">
                    <a:lumMod val="65000"/>
                    <a:lumOff val="35000"/>
                  </a:schemeClr>
                </a:solidFill>
              </a:rPr>
              <a:t> </a:t>
            </a:r>
            <a:r xmlns:a="http://schemas.openxmlformats.org/drawingml/2006/main">
              <a:rPr lang="sk" altLang="ko-KR" sz="2400">
                <a:solidFill>
                  <a:schemeClr val="tx1">
                    <a:lumMod val="65000"/>
                    <a:lumOff val="35000"/>
                  </a:schemeClr>
                </a:solidFill>
              </a:rPr>
              <a:t>"Nenazývaj nečistým, čo Boh očistil."</a:t>
            </a:r>
            <a:endParaRPr xmlns:a="http://schemas.openxmlformats.org/drawingml/2006/main" lang="ko-KR" altLang="en-US" sz="2400">
              <a:solidFill>
                <a:schemeClr val="tx1">
                  <a:lumMod val="65000"/>
                  <a:lumOff val="35000"/>
                </a:schemeClr>
              </a:solidFill>
            </a:endParaRPr>
          </a:p>
        </p:txBody>
      </p:sp>
      <p:pic>
        <p:nvPicPr>
          <p:cNvPr id="4" name="그림 3"/>
          <p:cNvPicPr>
            <a:picLocks noChangeAspect="1"/>
          </p:cNvPicPr>
          <p:nvPr/>
        </p:nvPicPr>
        <p:blipFill rotWithShape="1">
          <a:blip r:embed="rId3"/>
          <a:stretch>
            <a:fillRect/>
          </a:stretch>
        </p:blipFill>
        <p:spPr>
          <a:xfrm>
            <a:off x="0" y="-1"/>
            <a:ext cx="9144000" cy="565767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288340"/>
            <a:ext cx="9134646" cy="1558230"/>
          </a:xfrm>
          <a:prstGeom prst="rect">
            <a:avLst/>
          </a:prstGeom>
          <a:noFill/>
        </p:spPr>
        <p:txBody>
          <a:bodyPr wrap="square">
            <a:spAutoFit/>
          </a:bodyPr>
          <a:lstStyle/>
          <a:p>
            <a:pPr xmlns:a="http://schemas.openxmlformats.org/drawingml/2006/main" lvl="0">
              <a:defRPr/>
            </a:pPr>
            <a:r xmlns:a="http://schemas.openxmlformats.org/drawingml/2006/main">
              <a:rPr lang="sk" altLang="ko-KR" sz="3200">
                <a:solidFill>
                  <a:schemeClr val="tx1">
                    <a:lumMod val="65000"/>
                    <a:lumOff val="35000"/>
                  </a:schemeClr>
                </a:solidFill>
              </a:rPr>
              <a:t>Nakoniec Peter nasledoval mužov, ktorých poslal Kornélius, a išiel do Kornéliovho domu.</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rcRect l="20" t="160" r="20" b="200"/>
          <a:stretch>
            <a:fillRect/>
          </a:stretch>
        </p:blipFill>
        <p:spPr>
          <a:xfrm>
            <a:off x="0" y="-1"/>
            <a:ext cx="9144000" cy="515719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9050" y="5309900"/>
            <a:ext cx="9107238" cy="1555720"/>
          </a:xfrm>
          <a:prstGeom prst="rect">
            <a:avLst/>
          </a:prstGeom>
          <a:noFill/>
        </p:spPr>
        <p:txBody>
          <a:bodyPr wrap="square">
            <a:spAutoFit/>
          </a:bodyPr>
          <a:lstStyle/>
          <a:p>
            <a:pPr xmlns:a="http://schemas.openxmlformats.org/drawingml/2006/main" lvl="0">
              <a:defRPr/>
            </a:pPr>
            <a:r xmlns:a="http://schemas.openxmlformats.org/drawingml/2006/main">
              <a:rPr lang="sk" altLang="ko-KR" sz="2400">
                <a:solidFill>
                  <a:schemeClr val="tx1">
                    <a:lumMod val="65000"/>
                    <a:lumOff val="35000"/>
                  </a:schemeClr>
                </a:solidFill>
              </a:rPr>
              <a:t>Peter im kázal Ježiša a evanjelium Kornéliovi a jeho rodine. Potom na nich zostúpil Duch Svätý. Uvedomil si to pri pohľade na toto; "Aj pohania môžu byť spasení, ak veria v Ježiša!"</a:t>
            </a:r>
            <a:endParaRPr xmlns:a="http://schemas.openxmlformats.org/drawingml/2006/main" lang="en-US" altLang="ko-KR" sz="2400">
              <a:solidFill>
                <a:schemeClr val="tx1">
                  <a:lumMod val="65000"/>
                  <a:lumOff val="35000"/>
                </a:schemeClr>
              </a:solidFill>
            </a:endParaRPr>
          </a:p>
        </p:txBody>
      </p:sp>
      <p:pic>
        <p:nvPicPr>
          <p:cNvPr id="6" name="그림 5"/>
          <p:cNvPicPr>
            <a:picLocks noChangeAspect="1"/>
          </p:cNvPicPr>
          <p:nvPr/>
        </p:nvPicPr>
        <p:blipFill rotWithShape="1">
          <a:blip r:embed="rId2"/>
          <a:srcRect l="10" t="40" r="30" b="170"/>
          <a:stretch>
            <a:fillRect/>
          </a:stretch>
        </p:blipFill>
        <p:spPr>
          <a:xfrm>
            <a:off x="0" y="-248"/>
            <a:ext cx="9144000" cy="51574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sk" altLang="ko-KR" sz="4000"/>
              <a:t>Dnešná lekcia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75355" y="10369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72366"/>
            <a:ext cx="983695" cy="648072"/>
          </a:xfrm>
          <a:prstGeom prst="rect">
            <a:avLst/>
          </a:prstGeom>
          <a:noFill/>
        </p:spPr>
      </p:pic>
      <p:sp>
        <p:nvSpPr>
          <p:cNvPr id="17" name="TextBox 16"/>
          <p:cNvSpPr txBox="1"/>
          <p:nvPr/>
        </p:nvSpPr>
        <p:spPr>
          <a:xfrm>
            <a:off x="323528" y="1124744"/>
            <a:ext cx="8663919" cy="3712051"/>
          </a:xfrm>
          <a:prstGeom prst="rect">
            <a:avLst/>
          </a:prstGeom>
          <a:noFill/>
        </p:spPr>
        <p:txBody>
          <a:bodyPr wrap="square">
            <a:spAutoFit/>
          </a:bodyPr>
          <a:lstStyle/>
          <a:p>
            <a:pPr xmlns:a="http://schemas.openxmlformats.org/drawingml/2006/main" algn="ctr">
              <a:defRPr/>
            </a:pPr>
            <a:r xmlns:a="http://schemas.openxmlformats.org/drawingml/2006/main">
              <a:rPr lang="sk" altLang="ko-KR" sz="3400">
                <a:solidFill>
                  <a:schemeClr val="tx1">
                    <a:lumMod val="65000"/>
                    <a:lumOff val="35000"/>
                  </a:schemeClr>
                </a:solidFill>
              </a:rPr>
              <a:t>Peter si myslel, že iba Židia môžu uveriť v Ježiša a byť spasení.</a:t>
            </a:r>
            <a:endParaRPr xmlns:a="http://schemas.openxmlformats.org/drawingml/2006/main" lang="en-US" altLang="ko-KR" sz="3400">
              <a:solidFill>
                <a:schemeClr val="tx1">
                  <a:lumMod val="65000"/>
                  <a:lumOff val="35000"/>
                </a:schemeClr>
              </a:solidFill>
            </a:endParaRPr>
          </a:p>
          <a:p>
            <a:pPr xmlns:a="http://schemas.openxmlformats.org/drawingml/2006/main" algn="ctr">
              <a:defRPr/>
            </a:pPr>
            <a:r xmlns:a="http://schemas.openxmlformats.org/drawingml/2006/main">
              <a:rPr lang="sk" altLang="ko-KR" sz="3400">
                <a:solidFill>
                  <a:schemeClr val="tx1">
                    <a:lumMod val="65000"/>
                    <a:lumOff val="35000"/>
                  </a:schemeClr>
                </a:solidFill>
              </a:rPr>
              <a:t>Ale Božie evanjelium nerozlišuje medzi všetkými ľuďmi sveta.</a:t>
            </a:r>
            <a:endParaRPr xmlns:a="http://schemas.openxmlformats.org/drawingml/2006/main" lang="en-US" altLang="ko-KR" sz="3400">
              <a:solidFill>
                <a:schemeClr val="tx1">
                  <a:lumMod val="65000"/>
                  <a:lumOff val="35000"/>
                </a:schemeClr>
              </a:solidFill>
            </a:endParaRPr>
          </a:p>
          <a:p>
            <a:pPr xmlns:a="http://schemas.openxmlformats.org/drawingml/2006/main" algn="ctr">
              <a:defRPr/>
            </a:pPr>
            <a:r xmlns:a="http://schemas.openxmlformats.org/drawingml/2006/main">
              <a:rPr lang="sk" altLang="ko-KR" sz="3400">
                <a:solidFill>
                  <a:schemeClr val="tx1">
                    <a:lumMod val="65000"/>
                    <a:lumOff val="35000"/>
                  </a:schemeClr>
                </a:solidFill>
              </a:rPr>
              <a:t>Musíme kázať evanjelium každému na svete, aby mohol byť spasený.</a:t>
            </a:r>
            <a:endParaRPr xmlns:a="http://schemas.openxmlformats.org/drawingml/2006/main" lang="en-US" altLang="ko-KR" sz="34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sk" altLang="ko-KR" sz="3200">
                <a:solidFill>
                  <a:schemeClr val="tx1">
                    <a:lumMod val="65000"/>
                    <a:lumOff val="35000"/>
                  </a:schemeClr>
                </a:solidFill>
              </a:rPr>
              <a:t>Ježiš vzal so sebou Petra, Jakuba a Jána a sám ich vyviedol na vysoký vrch.</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4933" y="0"/>
            <a:ext cx="9175579" cy="5672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145993"/>
            <a:ext cx="4053592" cy="584775"/>
          </a:xfrm>
          <a:prstGeom prst="rect">
            <a:avLst/>
          </a:prstGeom>
          <a:noFill/>
        </p:spPr>
        <p:txBody>
          <a:bodyPr wrap="square">
            <a:spAutoFit/>
          </a:bodyPr>
          <a:lstStyle/>
          <a:p>
            <a:pPr xmlns:a="http://schemas.openxmlformats.org/drawingml/2006/main" algn="ctr">
              <a:defRPr/>
            </a:pPr>
            <a:r xmlns:a="http://schemas.openxmlformats.org/drawingml/2006/main">
              <a:rPr lang="sk" altLang="ko-KR" sz="3200"/>
              <a:t>kto je Ježiš?</a:t>
            </a:r>
            <a:r xmlns:a="http://schemas.openxmlformats.org/drawingml/2006/main">
              <a:rPr lang="sk"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0501" y="6472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sk" altLang="ko-KR" sz="3600">
                <a:solidFill>
                  <a:srgbClr val="0070c0"/>
                </a:solidFill>
              </a:rPr>
              <a:t>Ježiš..</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lang="sk" altLang="ko-KR" sz="3600">
                <a:solidFill>
                  <a:schemeClr val="tx1">
                    <a:lumMod val="65000"/>
                    <a:lumOff val="35000"/>
                  </a:schemeClr>
                </a:solidFill>
              </a:rPr>
              <a:t>Ježiš dáva spásu každému, kto v neho verí, bez ohľadu na národnosť alebo postavenie.</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sk" altLang="ko-KR" sz="4000">
                <a:solidFill>
                  <a:srgbClr val="ff0000"/>
                </a:solidFill>
              </a:rPr>
              <a:t>Dnešný kvíz</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5959133" y="11779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76868" y="82696"/>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lang="sk" altLang="ko-KR" sz="3200">
                <a:solidFill>
                  <a:schemeClr val="tx1">
                    <a:lumMod val="65000"/>
                    <a:lumOff val="35000"/>
                  </a:schemeClr>
                </a:solidFill>
              </a:rPr>
              <a:t>Aké videnie videl Peter, keď sa modlil?</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sk" altLang="en-US" sz="2800">
                <a:solidFill>
                  <a:schemeClr val="tx1">
                    <a:lumMod val="65000"/>
                    <a:lumOff val="35000"/>
                  </a:schemeClr>
                </a:solidFill>
              </a:rPr>
              <a:t>① </a:t>
            </a:r>
            <a:r xmlns:a="http://schemas.openxmlformats.org/drawingml/2006/main">
              <a:rPr lang="sk" altLang="ko-KR" sz="2800">
                <a:solidFill>
                  <a:schemeClr val="tx1">
                    <a:lumMod val="65000"/>
                    <a:lumOff val="35000"/>
                  </a:schemeClr>
                </a:solidFill>
              </a:rPr>
              <a:t>Ježiš zostupujúci z neba.</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sk" altLang="en-US" sz="2800">
                <a:solidFill>
                  <a:schemeClr val="tx1">
                    <a:lumMod val="65000"/>
                    <a:lumOff val="35000"/>
                  </a:schemeClr>
                </a:solidFill>
              </a:rPr>
              <a:t>② </a:t>
            </a:r>
            <a:r xmlns:a="http://schemas.openxmlformats.org/drawingml/2006/main">
              <a:rPr lang="sk" altLang="ko-KR" sz="2800">
                <a:solidFill>
                  <a:schemeClr val="tx1">
                    <a:lumMod val="65000"/>
                    <a:lumOff val="35000"/>
                  </a:schemeClr>
                </a:solidFill>
              </a:rPr>
              <a:t>Biblia zostupujúca z neba.</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k" altLang="en-US" sz="2800">
                <a:solidFill>
                  <a:schemeClr val="tx1">
                    <a:lumMod val="65000"/>
                    <a:lumOff val="35000"/>
                  </a:schemeClr>
                </a:solidFill>
              </a:rPr>
              <a:t>③ </a:t>
            </a:r>
            <a:r xmlns:a="http://schemas.openxmlformats.org/drawingml/2006/main">
              <a:rPr lang="sk" altLang="ko-KR" sz="2800">
                <a:solidFill>
                  <a:schemeClr val="tx1">
                    <a:lumMod val="65000"/>
                    <a:lumOff val="35000"/>
                  </a:schemeClr>
                </a:solidFill>
              </a:rPr>
              <a:t>Anjeli zostupujúci z neba.</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954107"/>
          </a:xfrm>
          <a:prstGeom prst="rect">
            <a:avLst/>
          </a:prstGeom>
          <a:noFill/>
        </p:spPr>
        <p:txBody>
          <a:bodyPr wrap="square">
            <a:spAutoFit/>
          </a:bodyPr>
          <a:lstStyle/>
          <a:p>
            <a:pPr xmlns:a="http://schemas.openxmlformats.org/drawingml/2006/main" lvl="0">
              <a:defRPr/>
            </a:pPr>
            <a:r xmlns:a="http://schemas.openxmlformats.org/drawingml/2006/main">
              <a:rPr lang="sk" altLang="en-US" sz="2800">
                <a:solidFill>
                  <a:schemeClr val="tx1">
                    <a:lumMod val="65000"/>
                    <a:lumOff val="35000"/>
                  </a:schemeClr>
                </a:solidFill>
              </a:rPr>
              <a:t>④ </a:t>
            </a:r>
            <a:r xmlns:a="http://schemas.openxmlformats.org/drawingml/2006/main">
              <a:rPr lang="sk" altLang="ko-KR" sz="2800">
                <a:solidFill>
                  <a:schemeClr val="tx1">
                    <a:lumMod val="65000"/>
                    <a:lumOff val="35000"/>
                  </a:schemeClr>
                </a:solidFill>
              </a:rPr>
              <a:t>Zvieratá, ktoré Židia nemôžu jesť, zostúpili z neba.</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01040" y="5138028"/>
            <a:ext cx="8712968" cy="954107"/>
          </a:xfrm>
          <a:prstGeom prst="rect">
            <a:avLst/>
          </a:prstGeom>
          <a:noFill/>
        </p:spPr>
        <p:txBody>
          <a:bodyPr wrap="square">
            <a:spAutoFit/>
          </a:bodyPr>
          <a:lstStyle/>
          <a:p>
            <a:pPr xmlns:a="http://schemas.openxmlformats.org/drawingml/2006/main" lvl="0">
              <a:defRPr/>
            </a:pPr>
            <a:r xmlns:a="http://schemas.openxmlformats.org/drawingml/2006/main">
              <a:rPr lang="sk" altLang="en-US" sz="2800">
                <a:solidFill>
                  <a:srgbClr val="ff0000"/>
                </a:solidFill>
              </a:rPr>
              <a:t>④ </a:t>
            </a:r>
            <a:r xmlns:a="http://schemas.openxmlformats.org/drawingml/2006/main">
              <a:rPr lang="sk" altLang="ko-KR" sz="2800">
                <a:solidFill>
                  <a:srgbClr val="ff0000"/>
                </a:solidFill>
              </a:rPr>
              <a:t>Zvieratá, ktoré Židia nemôžu jesť, zostúpili z neba.</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5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7931" y="9945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sk" altLang="ko-KR" sz="4000"/>
              <a:t>Dnešné Slovo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52256"/>
            <a:ext cx="983695" cy="648072"/>
          </a:xfrm>
          <a:prstGeom prst="rect">
            <a:avLst/>
          </a:prstGeom>
          <a:noFill/>
        </p:spPr>
      </p:pic>
      <p:sp>
        <p:nvSpPr>
          <p:cNvPr id="23" name="TextBox 22"/>
          <p:cNvSpPr txBox="1"/>
          <p:nvPr/>
        </p:nvSpPr>
        <p:spPr>
          <a:xfrm>
            <a:off x="467543" y="1282936"/>
            <a:ext cx="8208912" cy="2290080"/>
          </a:xfrm>
          <a:prstGeom prst="rect">
            <a:avLst/>
          </a:prstGeom>
          <a:noFill/>
        </p:spPr>
        <p:txBody>
          <a:bodyPr wrap="square">
            <a:spAutoFit/>
          </a:bodyPr>
          <a:lstStyle/>
          <a:p>
            <a:pPr xmlns:a="http://schemas.openxmlformats.org/drawingml/2006/main" lvl="0">
              <a:defRPr/>
            </a:pPr>
            <a:r xmlns:a="http://schemas.openxmlformats.org/drawingml/2006/main">
              <a:rPr lang="sk" altLang="ko-KR" sz="3600"/>
              <a:t>Obrezaní veriaci, ktorí prišli s Petrom, žasli nad tým, že dar Ducha Svätého bol vyliaty aj na pohanov.</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sk" altLang="ko-KR" sz="2800">
                <a:solidFill>
                  <a:schemeClr val="tx1">
                    <a:lumMod val="65000"/>
                    <a:lumOff val="35000"/>
                  </a:schemeClr>
                </a:solidFill>
              </a:rPr>
              <a:t>Skutky 10:</a:t>
            </a:r>
            <a:r xmlns:a="http://schemas.openxmlformats.org/drawingml/2006/main">
              <a:rPr lang="sk" altLang="en-US" sz="2800">
                <a:solidFill>
                  <a:schemeClr val="tx1">
                    <a:lumMod val="65000"/>
                    <a:lumOff val="35000"/>
                  </a:schemeClr>
                </a:solidFill>
              </a:rPr>
              <a:t> </a:t>
            </a:r>
            <a:r xmlns:a="http://schemas.openxmlformats.org/drawingml/2006/main">
              <a:rPr lang="sk" altLang="ko-KR" sz="2800">
                <a:solidFill>
                  <a:schemeClr val="tx1">
                    <a:lumMod val="65000"/>
                    <a:lumOff val="35000"/>
                  </a:schemeClr>
                </a:solidFill>
              </a:rPr>
              <a:t>45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sk" altLang="ko-KR" b="1">
                <a:solidFill>
                  <a:schemeClr val="tx1">
                    <a:lumMod val="50000"/>
                    <a:lumOff val="50000"/>
                  </a:schemeClr>
                </a:solidFill>
              </a:rPr>
              <a:t>Č. 95 Slovo Božie</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915732"/>
          </a:xfrm>
          <a:prstGeom prst="rect">
            <a:avLst/>
          </a:prstGeom>
          <a:noFill/>
        </p:spPr>
        <p:txBody>
          <a:bodyPr wrap="square">
            <a:spAutoFit/>
          </a:bodyPr>
          <a:lstStyle/>
          <a:p>
            <a:pPr xmlns:a="http://schemas.openxmlformats.org/drawingml/2006/main" algn="ctr">
              <a:defRPr/>
            </a:pPr>
            <a:r xmlns:a="http://schemas.openxmlformats.org/drawingml/2006/main">
              <a:rPr lang="sk" altLang="ko-KR" sz="4000"/>
              <a:t>Spev hymny</a:t>
            </a:r>
            <a:endParaRPr xmlns:a="http://schemas.openxmlformats.org/drawingml/2006/main" lang="en-US" altLang="ko-KR" sz="4000"/>
          </a:p>
          <a:p>
            <a:pPr xmlns:a="http://schemas.openxmlformats.org/drawingml/2006/main" algn="ctr">
              <a:defRPr/>
            </a:pPr>
            <a:r xmlns:a="http://schemas.openxmlformats.org/drawingml/2006/main">
              <a:rPr lang="sk" altLang="ko-KR" sz="4000"/>
              <a:t>aj vo väzení</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064474" y="2060848"/>
            <a:ext cx="5079526" cy="38194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213623"/>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sk" altLang="ko-KR" sz="4000"/>
              <a:t>Dnešné Slovo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1643" y="495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467543" y="1556792"/>
            <a:ext cx="8208912" cy="2289403"/>
          </a:xfrm>
          <a:prstGeom prst="rect">
            <a:avLst/>
          </a:prstGeom>
          <a:noFill/>
        </p:spPr>
        <p:txBody>
          <a:bodyPr wrap="square">
            <a:spAutoFit/>
          </a:bodyPr>
          <a:lstStyle/>
          <a:p>
            <a:pPr xmlns:a="http://schemas.openxmlformats.org/drawingml/2006/main" lvl="0">
              <a:defRPr/>
            </a:pPr>
            <a:r xmlns:a="http://schemas.openxmlformats.org/drawingml/2006/main">
              <a:rPr lang="sk" altLang="ko-KR" sz="3600"/>
              <a:t>Okolo polnoci sa Pavol a Sílas modlili a spievali Bohu chválospevy a ostatní väzni ich počúvali.</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sk" altLang="ko-KR" sz="2800">
                <a:solidFill>
                  <a:schemeClr val="tx1">
                    <a:lumMod val="65000"/>
                    <a:lumOff val="35000"/>
                  </a:schemeClr>
                </a:solidFill>
              </a:rPr>
              <a:t>aktov</a:t>
            </a:r>
            <a:r xmlns:a="http://schemas.openxmlformats.org/drawingml/2006/main">
              <a:rPr lang="sk" altLang="en-US" sz="2800">
                <a:solidFill>
                  <a:schemeClr val="tx1">
                    <a:lumMod val="65000"/>
                    <a:lumOff val="35000"/>
                  </a:schemeClr>
                </a:solidFill>
              </a:rPr>
              <a:t> </a:t>
            </a:r>
            <a:r xmlns:a="http://schemas.openxmlformats.org/drawingml/2006/main">
              <a:rPr lang="sk" altLang="ko-KR" sz="2800">
                <a:solidFill>
                  <a:schemeClr val="tx1">
                    <a:lumMod val="65000"/>
                    <a:lumOff val="35000"/>
                  </a:schemeClr>
                </a:solidFill>
              </a:rPr>
              <a:t>16:</a:t>
            </a:r>
            <a:r xmlns:a="http://schemas.openxmlformats.org/drawingml/2006/main">
              <a:rPr lang="sk" altLang="en-US" sz="2800">
                <a:solidFill>
                  <a:schemeClr val="tx1">
                    <a:lumMod val="65000"/>
                    <a:lumOff val="35000"/>
                  </a:schemeClr>
                </a:solidFill>
              </a:rPr>
              <a:t> </a:t>
            </a:r>
            <a:r xmlns:a="http://schemas.openxmlformats.org/drawingml/2006/main">
              <a:rPr lang="sk" altLang="ko-KR" sz="2800">
                <a:solidFill>
                  <a:schemeClr val="tx1">
                    <a:lumMod val="65000"/>
                    <a:lumOff val="35000"/>
                  </a:schemeClr>
                </a:solidFill>
              </a:rPr>
              <a:t>25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326" y="5473005"/>
            <a:ext cx="9134632" cy="1373565"/>
          </a:xfrm>
          <a:prstGeom prst="rect">
            <a:avLst/>
          </a:prstGeom>
          <a:noFill/>
        </p:spPr>
        <p:txBody>
          <a:bodyPr wrap="square">
            <a:spAutoFit/>
          </a:bodyPr>
          <a:lstStyle/>
          <a:p>
            <a:pPr xmlns:a="http://schemas.openxmlformats.org/drawingml/2006/main" lvl="0">
              <a:defRPr/>
            </a:pPr>
            <a:r xmlns:a="http://schemas.openxmlformats.org/drawingml/2006/main">
              <a:rPr lang="sk" altLang="ko-KR" sz="2800">
                <a:solidFill>
                  <a:schemeClr val="tx1">
                    <a:lumMod val="65000"/>
                    <a:lumOff val="35000"/>
                  </a:schemeClr>
                </a:solidFill>
              </a:rPr>
              <a:t>Pavol a Sílas sa zo všetkých síl snažili kázať evanjelium vo Filipovi. Ale ľudia, ktorí to nenávideli, bili Pavla a Sílasa a uväznili ich.</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5004048" cy="5473005"/>
          </a:xfrm>
          <a:prstGeom prst="rect">
            <a:avLst/>
          </a:prstGeom>
        </p:spPr>
      </p:pic>
      <p:pic>
        <p:nvPicPr>
          <p:cNvPr id="4" name="그림 3"/>
          <p:cNvPicPr>
            <a:picLocks noChangeAspect="1"/>
          </p:cNvPicPr>
          <p:nvPr/>
        </p:nvPicPr>
        <p:blipFill rotWithShape="1">
          <a:blip r:embed="rId3"/>
          <a:srcRect l="30" r="60"/>
          <a:stretch>
            <a:fillRect/>
          </a:stretch>
        </p:blipFill>
        <p:spPr>
          <a:xfrm>
            <a:off x="4572000" y="0"/>
            <a:ext cx="4565958" cy="545105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6122" y="5805264"/>
            <a:ext cx="9134646" cy="954107"/>
          </a:xfrm>
          <a:prstGeom prst="rect">
            <a:avLst/>
          </a:prstGeom>
          <a:noFill/>
        </p:spPr>
        <p:txBody>
          <a:bodyPr wrap="square">
            <a:spAutoFit/>
          </a:bodyPr>
          <a:lstStyle/>
          <a:p>
            <a:pPr xmlns:a="http://schemas.openxmlformats.org/drawingml/2006/main" lvl="0">
              <a:defRPr/>
            </a:pPr>
            <a:r xmlns:a="http://schemas.openxmlformats.org/drawingml/2006/main">
              <a:rPr lang="sk" altLang="ko-KR" sz="2800">
                <a:solidFill>
                  <a:schemeClr val="tx1">
                    <a:lumMod val="65000"/>
                    <a:lumOff val="35000"/>
                  </a:schemeClr>
                </a:solidFill>
              </a:rPr>
              <a:t>Pavol a Sílas sa modlili a chválili Boha aj vo väzení. Všetci vo väzení to počúvali.</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66124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1533" y="5042118"/>
            <a:ext cx="9078915" cy="1794927"/>
          </a:xfrm>
          <a:prstGeom prst="rect">
            <a:avLst/>
          </a:prstGeom>
          <a:noFill/>
        </p:spPr>
        <p:txBody>
          <a:bodyPr wrap="square">
            <a:spAutoFit/>
          </a:bodyPr>
          <a:lstStyle/>
          <a:p>
            <a:pPr xmlns:a="http://schemas.openxmlformats.org/drawingml/2006/main" lvl="0">
              <a:defRPr/>
            </a:pPr>
            <a:r xmlns:a="http://schemas.openxmlformats.org/drawingml/2006/main">
              <a:rPr lang="sk" altLang="ko-KR" sz="2800">
                <a:solidFill>
                  <a:schemeClr val="tx1">
                    <a:lumMod val="65000"/>
                    <a:lumOff val="35000"/>
                  </a:schemeClr>
                </a:solidFill>
              </a:rPr>
              <a:t>Potom zrazu prišlo také veľké zemetrasenie, že sa otvorili všetky dvere väznice. Väzeň bol veľmi znepokojený, pretože si myslel, že väzni utiekli.</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0" y="1"/>
            <a:ext cx="9144000" cy="501317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733256"/>
            <a:ext cx="9134646" cy="941863"/>
          </a:xfrm>
          <a:prstGeom prst="rect">
            <a:avLst/>
          </a:prstGeom>
          <a:noFill/>
        </p:spPr>
        <p:txBody>
          <a:bodyPr wrap="square">
            <a:spAutoFit/>
          </a:bodyPr>
          <a:lstStyle/>
          <a:p>
            <a:pPr xmlns:a="http://schemas.openxmlformats.org/drawingml/2006/main" lvl="0">
              <a:defRPr/>
            </a:pPr>
            <a:r xmlns:a="http://schemas.openxmlformats.org/drawingml/2006/main">
              <a:rPr lang="sk" altLang="ko-KR" sz="2800">
                <a:solidFill>
                  <a:schemeClr val="tx1">
                    <a:lumMod val="65000"/>
                    <a:lumOff val="35000"/>
                  </a:schemeClr>
                </a:solidFill>
              </a:rPr>
              <a:t>Pavol zakričal: „Neboj sa! Všetci sme tu!" "Pane, čo mám robiť, aby som bol spasený?" Spýtal sa žalárnik.</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9354" y="-99392"/>
            <a:ext cx="9144000" cy="568863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524" y="5042118"/>
            <a:ext cx="9107238" cy="1794927"/>
          </a:xfrm>
          <a:prstGeom prst="rect">
            <a:avLst/>
          </a:prstGeom>
          <a:noFill/>
        </p:spPr>
        <p:txBody>
          <a:bodyPr wrap="square">
            <a:spAutoFit/>
          </a:bodyPr>
          <a:lstStyle/>
          <a:p>
            <a:pPr xmlns:a="http://schemas.openxmlformats.org/drawingml/2006/main" lvl="0">
              <a:defRPr/>
            </a:pPr>
            <a:r xmlns:a="http://schemas.openxmlformats.org/drawingml/2006/main">
              <a:rPr lang="sk" altLang="ko-KR" sz="2800">
                <a:solidFill>
                  <a:schemeClr val="tx1">
                    <a:lumMod val="65000"/>
                    <a:lumOff val="35000"/>
                  </a:schemeClr>
                </a:solidFill>
              </a:rPr>
              <a:t>"Ver v Pána Ježiša. Potom budeš spasený ty a tvoja rodina!" V tú nočnú hodinu ich vzal žalárnik a umyl im rany; potom sa hneď dal pokrstiť on a celá jeho rodina.</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494116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9739" y="5311848"/>
            <a:ext cx="9134632" cy="1553772"/>
          </a:xfrm>
          <a:prstGeom prst="rect">
            <a:avLst/>
          </a:prstGeom>
          <a:noFill/>
        </p:spPr>
        <p:txBody>
          <a:bodyPr wrap="square">
            <a:spAutoFit/>
          </a:bodyPr>
          <a:lstStyle/>
          <a:p>
            <a:pPr xmlns:a="http://schemas.openxmlformats.org/drawingml/2006/main" lvl="0">
              <a:defRPr/>
            </a:pPr>
            <a:r xmlns:a="http://schemas.openxmlformats.org/drawingml/2006/main">
              <a:rPr lang="sk" altLang="ko-KR" sz="3200">
                <a:solidFill>
                  <a:schemeClr val="tx1">
                    <a:lumMod val="65000"/>
                    <a:lumOff val="35000"/>
                  </a:schemeClr>
                </a:solidFill>
              </a:rPr>
              <a:t>Tam bol pred nimi premenený. Jeho tvár žiarila ako slnko a jeho šaty boli biele ako svetlo.</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466" y="1"/>
            <a:ext cx="9146466"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sk" altLang="ko-KR" sz="4000"/>
              <a:t>Dnešná lekcia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0501" y="10075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00757"/>
            <a:ext cx="983695" cy="648072"/>
          </a:xfrm>
          <a:prstGeom prst="rect">
            <a:avLst/>
          </a:prstGeom>
          <a:noFill/>
        </p:spPr>
      </p:pic>
      <p:sp>
        <p:nvSpPr>
          <p:cNvPr id="17" name="TextBox 16"/>
          <p:cNvSpPr txBox="1"/>
          <p:nvPr/>
        </p:nvSpPr>
        <p:spPr>
          <a:xfrm>
            <a:off x="323528" y="910440"/>
            <a:ext cx="8663919" cy="4507380"/>
          </a:xfrm>
          <a:prstGeom prst="rect">
            <a:avLst/>
          </a:prstGeom>
          <a:noFill/>
        </p:spPr>
        <p:txBody>
          <a:bodyPr wrap="square">
            <a:spAutoFit/>
          </a:bodyPr>
          <a:lstStyle/>
          <a:p>
            <a:pPr xmlns:a="http://schemas.openxmlformats.org/drawingml/2006/main" algn="ctr">
              <a:defRPr/>
            </a:pPr>
            <a:r xmlns:a="http://schemas.openxmlformats.org/drawingml/2006/main">
              <a:rPr lang="sk" altLang="ko-KR" sz="2900">
                <a:solidFill>
                  <a:schemeClr val="tx1">
                    <a:lumMod val="65000"/>
                    <a:lumOff val="35000"/>
                  </a:schemeClr>
                </a:solidFill>
              </a:rPr>
              <a:t>Pavol a Sílas neboli sklamaní a modlili sa a chválili,</a:t>
            </a:r>
            <a:endParaRPr xmlns:a="http://schemas.openxmlformats.org/drawingml/2006/main" lang="en-US" altLang="ko-KR" sz="2900">
              <a:solidFill>
                <a:schemeClr val="tx1">
                  <a:lumMod val="65000"/>
                  <a:lumOff val="35000"/>
                </a:schemeClr>
              </a:solidFill>
            </a:endParaRPr>
          </a:p>
          <a:p>
            <a:pPr xmlns:a="http://schemas.openxmlformats.org/drawingml/2006/main" algn="ctr">
              <a:defRPr/>
            </a:pPr>
            <a:r xmlns:a="http://schemas.openxmlformats.org/drawingml/2006/main">
              <a:rPr lang="sk" altLang="ko-KR" sz="2900">
                <a:solidFill>
                  <a:schemeClr val="tx1">
                    <a:lumMod val="65000"/>
                    <a:lumOff val="35000"/>
                  </a:schemeClr>
                </a:solidFill>
              </a:rPr>
              <a:t>aj keď ich ubili na smrť.</a:t>
            </a:r>
            <a:endParaRPr xmlns:a="http://schemas.openxmlformats.org/drawingml/2006/main" lang="en-US" altLang="ko-KR" sz="2900">
              <a:solidFill>
                <a:schemeClr val="tx1">
                  <a:lumMod val="65000"/>
                  <a:lumOff val="35000"/>
                </a:schemeClr>
              </a:solidFill>
            </a:endParaRPr>
          </a:p>
          <a:p>
            <a:pPr xmlns:a="http://schemas.openxmlformats.org/drawingml/2006/main" algn="ctr">
              <a:defRPr/>
            </a:pPr>
            <a:r xmlns:a="http://schemas.openxmlformats.org/drawingml/2006/main">
              <a:rPr lang="sk" altLang="ko-KR" sz="2900">
                <a:solidFill>
                  <a:schemeClr val="tx1">
                    <a:lumMod val="65000"/>
                    <a:lumOff val="35000"/>
                  </a:schemeClr>
                </a:solidFill>
              </a:rPr>
              <a:t>Potom Boh otvoril dvere väzenia a dal im šancu kázať evanjelium</a:t>
            </a:r>
            <a:endParaRPr xmlns:a="http://schemas.openxmlformats.org/drawingml/2006/main" lang="en-US" altLang="ko-KR" sz="2900">
              <a:solidFill>
                <a:schemeClr val="tx1">
                  <a:lumMod val="65000"/>
                  <a:lumOff val="35000"/>
                </a:schemeClr>
              </a:solidFill>
            </a:endParaRPr>
          </a:p>
          <a:p>
            <a:pPr xmlns:a="http://schemas.openxmlformats.org/drawingml/2006/main" algn="ctr">
              <a:defRPr/>
            </a:pPr>
            <a:r xmlns:a="http://schemas.openxmlformats.org/drawingml/2006/main">
              <a:rPr lang="sk" altLang="ko-KR" sz="2900">
                <a:solidFill>
                  <a:schemeClr val="tx1">
                    <a:lumMod val="65000"/>
                    <a:lumOff val="35000"/>
                  </a:schemeClr>
                </a:solidFill>
              </a:rPr>
              <a:t>väzníkovi a jeho rodine.</a:t>
            </a:r>
            <a:endParaRPr xmlns:a="http://schemas.openxmlformats.org/drawingml/2006/main" lang="en-US" altLang="ko-KR" sz="2900">
              <a:solidFill>
                <a:schemeClr val="tx1">
                  <a:lumMod val="65000"/>
                  <a:lumOff val="35000"/>
                </a:schemeClr>
              </a:solidFill>
            </a:endParaRPr>
          </a:p>
          <a:p>
            <a:pPr xmlns:a="http://schemas.openxmlformats.org/drawingml/2006/main" algn="ctr">
              <a:defRPr/>
            </a:pPr>
            <a:r xmlns:a="http://schemas.openxmlformats.org/drawingml/2006/main">
              <a:rPr lang="sk" altLang="ko-KR" sz="2900">
                <a:solidFill>
                  <a:schemeClr val="tx1">
                    <a:lumMod val="65000"/>
                    <a:lumOff val="35000"/>
                  </a:schemeClr>
                </a:solidFill>
              </a:rPr>
              <a:t>Sú chvíle, keď máme problémy aj my.</a:t>
            </a:r>
            <a:endParaRPr xmlns:a="http://schemas.openxmlformats.org/drawingml/2006/main" lang="en-US" altLang="ko-KR" sz="2900">
              <a:solidFill>
                <a:schemeClr val="tx1">
                  <a:lumMod val="65000"/>
                  <a:lumOff val="35000"/>
                </a:schemeClr>
              </a:solidFill>
            </a:endParaRPr>
          </a:p>
          <a:p>
            <a:pPr xmlns:a="http://schemas.openxmlformats.org/drawingml/2006/main" algn="ctr">
              <a:defRPr/>
            </a:pPr>
            <a:r xmlns:a="http://schemas.openxmlformats.org/drawingml/2006/main">
              <a:rPr lang="sk" altLang="ko-KR" sz="2900">
                <a:solidFill>
                  <a:schemeClr val="tx1">
                    <a:lumMod val="65000"/>
                    <a:lumOff val="35000"/>
                  </a:schemeClr>
                </a:solidFill>
              </a:rPr>
              <a:t>A ak sa nesklameš a prejdeš k modlitbe a chvále, Boh ťa zachráni</a:t>
            </a:r>
            <a:endParaRPr xmlns:a="http://schemas.openxmlformats.org/drawingml/2006/main" lang="en-US" altLang="ko-KR" sz="2900">
              <a:solidFill>
                <a:schemeClr val="tx1">
                  <a:lumMod val="65000"/>
                  <a:lumOff val="35000"/>
                </a:schemeClr>
              </a:solidFill>
            </a:endParaRPr>
          </a:p>
          <a:p>
            <a:pPr xmlns:a="http://schemas.openxmlformats.org/drawingml/2006/main" algn="ctr">
              <a:defRPr/>
            </a:pPr>
            <a:r xmlns:a="http://schemas.openxmlformats.org/drawingml/2006/main">
              <a:rPr lang="sk" altLang="ko-KR" sz="2900">
                <a:solidFill>
                  <a:schemeClr val="tx1">
                    <a:lumMod val="65000"/>
                    <a:lumOff val="35000"/>
                  </a:schemeClr>
                </a:solidFill>
              </a:rPr>
              <a:t>úžasným spôsobom.</a:t>
            </a:r>
            <a:endParaRPr xmlns:a="http://schemas.openxmlformats.org/drawingml/2006/main" lang="en-US" altLang="ko-KR" sz="29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173894"/>
            <a:ext cx="4053592" cy="584775"/>
          </a:xfrm>
          <a:prstGeom prst="rect">
            <a:avLst/>
          </a:prstGeom>
          <a:noFill/>
        </p:spPr>
        <p:txBody>
          <a:bodyPr wrap="square">
            <a:spAutoFit/>
          </a:bodyPr>
          <a:lstStyle/>
          <a:p>
            <a:pPr xmlns:a="http://schemas.openxmlformats.org/drawingml/2006/main" algn="ctr">
              <a:defRPr/>
            </a:pPr>
            <a:r xmlns:a="http://schemas.openxmlformats.org/drawingml/2006/main">
              <a:rPr lang="sk" altLang="ko-KR" sz="3200"/>
              <a:t>kto je Ježiš?</a:t>
            </a:r>
            <a:r xmlns:a="http://schemas.openxmlformats.org/drawingml/2006/main">
              <a:rPr lang="sk"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864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4224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sk" altLang="ko-KR" sz="3600">
                <a:solidFill>
                  <a:srgbClr val="0070c0"/>
                </a:solidFill>
              </a:rPr>
              <a:t>Ježiš..</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sk" altLang="ko-KR" sz="3600">
                <a:solidFill>
                  <a:schemeClr val="tx1">
                    <a:lumMod val="65000"/>
                    <a:lumOff val="35000"/>
                  </a:schemeClr>
                </a:solidFill>
              </a:rPr>
              <a:t>Ježiš mi dáva silu prekonať všetky ťažkosti a ťažkosti.</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sk" altLang="ko-KR" sz="4000"/>
              <a:t>Dnešný kvíz</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48603" y="118352"/>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0190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lang="sk" altLang="ko-KR" sz="3200">
                <a:solidFill>
                  <a:schemeClr val="tx1">
                    <a:lumMod val="65000"/>
                    <a:lumOff val="35000"/>
                  </a:schemeClr>
                </a:solidFill>
              </a:rPr>
              <a:t>Čo robili Pavol a Sílas vo väzení?</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sk" altLang="en-US" sz="2800">
                <a:solidFill>
                  <a:schemeClr val="tx1">
                    <a:lumMod val="65000"/>
                    <a:lumOff val="35000"/>
                  </a:schemeClr>
                </a:solidFill>
              </a:rPr>
              <a:t>① </a:t>
            </a:r>
            <a:r xmlns:a="http://schemas.openxmlformats.org/drawingml/2006/main">
              <a:rPr lang="sk" altLang="ko-KR" sz="2800">
                <a:solidFill>
                  <a:schemeClr val="tx1">
                    <a:lumMod val="65000"/>
                    <a:lumOff val="35000"/>
                  </a:schemeClr>
                </a:solidFill>
              </a:rPr>
              <a:t>Plakali.</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sk" altLang="en-US" sz="2800">
                <a:solidFill>
                  <a:schemeClr val="tx1">
                    <a:lumMod val="65000"/>
                    <a:lumOff val="35000"/>
                  </a:schemeClr>
                </a:solidFill>
              </a:rPr>
              <a:t>② </a:t>
            </a:r>
            <a:r xmlns:a="http://schemas.openxmlformats.org/drawingml/2006/main">
              <a:rPr lang="sk" altLang="ko-KR" sz="2800">
                <a:solidFill>
                  <a:schemeClr val="tx1">
                    <a:lumMod val="65000"/>
                    <a:lumOff val="35000"/>
                  </a:schemeClr>
                </a:solidFill>
              </a:rPr>
              <a:t>Prosili o život.</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k" altLang="en-US" sz="2800">
                <a:solidFill>
                  <a:schemeClr val="tx1">
                    <a:lumMod val="65000"/>
                    <a:lumOff val="35000"/>
                  </a:schemeClr>
                </a:solidFill>
              </a:rPr>
              <a:t>③ </a:t>
            </a:r>
            <a:r xmlns:a="http://schemas.openxmlformats.org/drawingml/2006/main">
              <a:rPr lang="sk" altLang="ko-KR" sz="2800">
                <a:solidFill>
                  <a:schemeClr val="tx1">
                    <a:lumMod val="65000"/>
                    <a:lumOff val="35000"/>
                  </a:schemeClr>
                </a:solidFill>
              </a:rPr>
              <a:t>Boli sklamaní.</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k" altLang="en-US" sz="2800">
                <a:solidFill>
                  <a:schemeClr val="tx1">
                    <a:lumMod val="65000"/>
                    <a:lumOff val="35000"/>
                  </a:schemeClr>
                </a:solidFill>
              </a:rPr>
              <a:t>④ </a:t>
            </a:r>
            <a:r xmlns:a="http://schemas.openxmlformats.org/drawingml/2006/main">
              <a:rPr lang="sk" altLang="ko-KR" sz="2800">
                <a:solidFill>
                  <a:schemeClr val="tx1">
                    <a:lumMod val="65000"/>
                    <a:lumOff val="35000"/>
                  </a:schemeClr>
                </a:solidFill>
              </a:rPr>
              <a:t>Modlili sa a spievali hymny.</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k" altLang="en-US" sz="2800">
                <a:solidFill>
                  <a:srgbClr val="ff0000"/>
                </a:solidFill>
              </a:rPr>
              <a:t>④ </a:t>
            </a:r>
            <a:r xmlns:a="http://schemas.openxmlformats.org/drawingml/2006/main">
              <a:rPr lang="sk" altLang="ko-KR" sz="2800">
                <a:solidFill>
                  <a:srgbClr val="ff0000"/>
                </a:solidFill>
              </a:rPr>
              <a:t>Modlili sa a spievali hymny.</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6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213623"/>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sk" altLang="ko-KR" sz="4000"/>
              <a:t>Dnešné Slovo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1643" y="495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467543" y="1143956"/>
            <a:ext cx="8208912" cy="2285044"/>
          </a:xfrm>
          <a:prstGeom prst="rect">
            <a:avLst/>
          </a:prstGeom>
          <a:noFill/>
        </p:spPr>
        <p:txBody>
          <a:bodyPr wrap="square">
            <a:spAutoFit/>
          </a:bodyPr>
          <a:lstStyle/>
          <a:p>
            <a:pPr xmlns:a="http://schemas.openxmlformats.org/drawingml/2006/main" lvl="0">
              <a:defRPr/>
            </a:pPr>
            <a:r xmlns:a="http://schemas.openxmlformats.org/drawingml/2006/main">
              <a:rPr lang="sk" altLang="ko-KR" sz="3600"/>
              <a:t>Okolo polnoci sa Pavol a Sílas modlili a spievali Bohu chválospevy a ostatní väzni ich počúvali.</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sk" altLang="ko-KR" sz="2800">
                <a:solidFill>
                  <a:schemeClr val="tx1">
                    <a:lumMod val="65000"/>
                    <a:lumOff val="35000"/>
                  </a:schemeClr>
                </a:solidFill>
              </a:rPr>
              <a:t>aktov</a:t>
            </a:r>
            <a:r xmlns:a="http://schemas.openxmlformats.org/drawingml/2006/main">
              <a:rPr lang="sk" altLang="en-US" sz="2800">
                <a:solidFill>
                  <a:schemeClr val="tx1">
                    <a:lumMod val="65000"/>
                    <a:lumOff val="35000"/>
                  </a:schemeClr>
                </a:solidFill>
              </a:rPr>
              <a:t> </a:t>
            </a:r>
            <a:r xmlns:a="http://schemas.openxmlformats.org/drawingml/2006/main">
              <a:rPr lang="sk" altLang="ko-KR" sz="2800">
                <a:solidFill>
                  <a:schemeClr val="tx1">
                    <a:lumMod val="65000"/>
                    <a:lumOff val="35000"/>
                  </a:schemeClr>
                </a:solidFill>
              </a:rPr>
              <a:t>16:</a:t>
            </a:r>
            <a:r xmlns:a="http://schemas.openxmlformats.org/drawingml/2006/main">
              <a:rPr lang="sk" altLang="en-US" sz="2800">
                <a:solidFill>
                  <a:schemeClr val="tx1">
                    <a:lumMod val="65000"/>
                    <a:lumOff val="35000"/>
                  </a:schemeClr>
                </a:solidFill>
              </a:rPr>
              <a:t> </a:t>
            </a:r>
            <a:r xmlns:a="http://schemas.openxmlformats.org/drawingml/2006/main">
              <a:rPr lang="sk" altLang="ko-KR" sz="2800">
                <a:solidFill>
                  <a:schemeClr val="tx1">
                    <a:lumMod val="65000"/>
                    <a:lumOff val="35000"/>
                  </a:schemeClr>
                </a:solidFill>
              </a:rPr>
              <a:t>25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sk" altLang="ko-KR" b="1">
                <a:solidFill>
                  <a:schemeClr val="tx1">
                    <a:lumMod val="50000"/>
                    <a:lumOff val="50000"/>
                  </a:schemeClr>
                </a:solidFill>
              </a:rPr>
              <a:t>Č. 96 Slovo Božie</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915732"/>
          </a:xfrm>
          <a:prstGeom prst="rect">
            <a:avLst/>
          </a:prstGeom>
          <a:noFill/>
        </p:spPr>
        <p:txBody>
          <a:bodyPr wrap="square">
            <a:spAutoFit/>
          </a:bodyPr>
          <a:lstStyle/>
          <a:p>
            <a:pPr xmlns:a="http://schemas.openxmlformats.org/drawingml/2006/main" algn="ctr">
              <a:defRPr/>
            </a:pPr>
            <a:r xmlns:a="http://schemas.openxmlformats.org/drawingml/2006/main">
              <a:rPr lang="sk" altLang="ko-KR" sz="4000"/>
              <a:t>Pavol hlásal evanjelium kráľovi</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267355" y="1959038"/>
            <a:ext cx="4876645" cy="382529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sk" altLang="ko-KR" sz="4000"/>
              <a:t>Dnešné Slovo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33499"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05576" y="39657"/>
            <a:ext cx="983695" cy="648072"/>
          </a:xfrm>
          <a:prstGeom prst="rect">
            <a:avLst/>
          </a:prstGeom>
          <a:noFill/>
        </p:spPr>
      </p:pic>
      <p:sp>
        <p:nvSpPr>
          <p:cNvPr id="23" name="TextBox 22"/>
          <p:cNvSpPr txBox="1"/>
          <p:nvPr/>
        </p:nvSpPr>
        <p:spPr>
          <a:xfrm>
            <a:off x="452238" y="1420265"/>
            <a:ext cx="8208912" cy="2825980"/>
          </a:xfrm>
          <a:prstGeom prst="rect">
            <a:avLst/>
          </a:prstGeom>
          <a:noFill/>
        </p:spPr>
        <p:txBody>
          <a:bodyPr wrap="square">
            <a:spAutoFit/>
          </a:bodyPr>
          <a:lstStyle/>
          <a:p>
            <a:pPr xmlns:a="http://schemas.openxmlformats.org/drawingml/2006/main" lvl="0">
              <a:defRPr/>
            </a:pPr>
            <a:r xmlns:a="http://schemas.openxmlformats.org/drawingml/2006/main">
              <a:rPr lang="sk" altLang="ko-KR" sz="3600"/>
              <a:t>Pavol odpovedal: "Krátky čas alebo dlho - modlím sa k Bohu, aby ste sa nielen vy, ale všetci, ktorí ma dnes počúvate, stali tým, čím som, okrem týchto reťazí."</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sk" altLang="ko-KR" sz="2800">
                <a:solidFill>
                  <a:schemeClr val="tx1">
                    <a:lumMod val="65000"/>
                    <a:lumOff val="35000"/>
                  </a:schemeClr>
                </a:solidFill>
              </a:rPr>
              <a:t>aktov</a:t>
            </a:r>
            <a:r xmlns:a="http://schemas.openxmlformats.org/drawingml/2006/main">
              <a:rPr lang="sk" altLang="en-US" sz="2800">
                <a:solidFill>
                  <a:schemeClr val="tx1">
                    <a:lumMod val="65000"/>
                    <a:lumOff val="35000"/>
                  </a:schemeClr>
                </a:solidFill>
              </a:rPr>
              <a:t> </a:t>
            </a:r>
            <a:r xmlns:a="http://schemas.openxmlformats.org/drawingml/2006/main">
              <a:rPr lang="sk" altLang="ko-KR" sz="2800">
                <a:solidFill>
                  <a:schemeClr val="tx1">
                    <a:lumMod val="65000"/>
                    <a:lumOff val="35000"/>
                  </a:schemeClr>
                </a:solidFill>
              </a:rPr>
              <a:t>26:</a:t>
            </a:r>
            <a:r xmlns:a="http://schemas.openxmlformats.org/drawingml/2006/main">
              <a:rPr lang="sk" altLang="en-US" sz="2800">
                <a:solidFill>
                  <a:schemeClr val="tx1">
                    <a:lumMod val="65000"/>
                    <a:lumOff val="35000"/>
                  </a:schemeClr>
                </a:solidFill>
              </a:rPr>
              <a:t> </a:t>
            </a:r>
            <a:r xmlns:a="http://schemas.openxmlformats.org/drawingml/2006/main">
              <a:rPr lang="sk" altLang="ko-KR" sz="2800">
                <a:solidFill>
                  <a:schemeClr val="tx1">
                    <a:lumMod val="65000"/>
                    <a:lumOff val="35000"/>
                  </a:schemeClr>
                </a:solidFill>
              </a:rPr>
              <a:t>29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473005"/>
            <a:ext cx="9134632" cy="1373565"/>
          </a:xfrm>
          <a:prstGeom prst="rect">
            <a:avLst/>
          </a:prstGeom>
          <a:noFill/>
        </p:spPr>
        <p:txBody>
          <a:bodyPr wrap="square">
            <a:spAutoFit/>
          </a:bodyPr>
          <a:lstStyle/>
          <a:p>
            <a:pPr xmlns:a="http://schemas.openxmlformats.org/drawingml/2006/main" lvl="0">
              <a:defRPr/>
            </a:pPr>
            <a:r xmlns:a="http://schemas.openxmlformats.org/drawingml/2006/main">
              <a:rPr lang="sk" altLang="ko-KR" sz="2800">
                <a:solidFill>
                  <a:schemeClr val="tx1">
                    <a:lumMod val="65000"/>
                    <a:lumOff val="35000"/>
                  </a:schemeClr>
                </a:solidFill>
              </a:rPr>
              <a:t>Pavol hlásal evanjelium a nakoniec sa stal väzňom v Jeruzaleme. Kráľ Agrippa sa pýtal na hriechy väzňa Pavla.</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36512" y="0"/>
            <a:ext cx="9180512"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606" y="5310788"/>
            <a:ext cx="9134646" cy="1554831"/>
          </a:xfrm>
          <a:prstGeom prst="rect">
            <a:avLst/>
          </a:prstGeom>
          <a:noFill/>
        </p:spPr>
        <p:txBody>
          <a:bodyPr wrap="square">
            <a:spAutoFit/>
          </a:bodyPr>
          <a:lstStyle/>
          <a:p>
            <a:pPr xmlns:a="http://schemas.openxmlformats.org/drawingml/2006/main" lvl="0">
              <a:defRPr/>
            </a:pPr>
            <a:r xmlns:a="http://schemas.openxmlformats.org/drawingml/2006/main">
              <a:rPr lang="sk" altLang="ko-KR" sz="3200">
                <a:solidFill>
                  <a:schemeClr val="tx1">
                    <a:lumMod val="65000"/>
                    <a:lumOff val="35000"/>
                  </a:schemeClr>
                </a:solidFill>
              </a:rPr>
              <a:t>"Máš povolenie hovoriť sám za seba!" Agrippa dal čas, aby Paul začal svoju obranu.</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2190"/>
            <a:ext cx="9144000" cy="528901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2542" y="5450997"/>
            <a:ext cx="9078915" cy="1384995"/>
          </a:xfrm>
          <a:prstGeom prst="rect">
            <a:avLst/>
          </a:prstGeom>
          <a:noFill/>
        </p:spPr>
        <p:txBody>
          <a:bodyPr wrap="square">
            <a:spAutoFit/>
          </a:bodyPr>
          <a:lstStyle/>
          <a:p>
            <a:pPr xmlns:a="http://schemas.openxmlformats.org/drawingml/2006/main" lvl="0">
              <a:defRPr/>
            </a:pPr>
            <a:r xmlns:a="http://schemas.openxmlformats.org/drawingml/2006/main">
              <a:rPr lang="sk" altLang="ko-KR" sz="2800">
                <a:solidFill>
                  <a:schemeClr val="tx1">
                    <a:lumMod val="65000"/>
                    <a:lumOff val="35000"/>
                  </a:schemeClr>
                </a:solidFill>
              </a:rPr>
              <a:t>Pavol využil príležitosť kázať evanjelium. "Ó, kráľ, dúfam, že budeš ako ja, až na tieto reťaze!"</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3"/>
          <a:stretch>
            <a:fillRect/>
          </a:stretch>
        </p:blipFill>
        <p:spPr>
          <a:xfrm>
            <a:off x="0" y="22008"/>
            <a:ext cx="9144000" cy="520719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805264"/>
            <a:ext cx="9134646" cy="954107"/>
          </a:xfrm>
          <a:prstGeom prst="rect">
            <a:avLst/>
          </a:prstGeom>
          <a:noFill/>
        </p:spPr>
        <p:txBody>
          <a:bodyPr wrap="square">
            <a:spAutoFit/>
          </a:bodyPr>
          <a:lstStyle/>
          <a:p>
            <a:pPr xmlns:a="http://schemas.openxmlformats.org/drawingml/2006/main" lvl="0">
              <a:defRPr/>
            </a:pPr>
            <a:r xmlns:a="http://schemas.openxmlformats.org/drawingml/2006/main">
              <a:rPr lang="sk" altLang="ko-KR" sz="2800">
                <a:solidFill>
                  <a:schemeClr val="tx1">
                    <a:lumMod val="65000"/>
                    <a:lumOff val="35000"/>
                  </a:schemeClr>
                </a:solidFill>
              </a:rPr>
              <a:t>Kráľ nenašiel v Pavlovi žiadny hriech. Pavol chcel ísť do Ríma a kázať evanjelium cisárovi.</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4279"/>
            <a:ext cx="9144000" cy="578098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9589" y="5805264"/>
            <a:ext cx="9144000" cy="1077218"/>
          </a:xfrm>
          <a:prstGeom prst="rect">
            <a:avLst/>
          </a:prstGeom>
          <a:noFill/>
        </p:spPr>
        <p:txBody>
          <a:bodyPr wrap="square">
            <a:spAutoFit/>
          </a:bodyPr>
          <a:lstStyle/>
          <a:p>
            <a:pPr xmlns:a="http://schemas.openxmlformats.org/drawingml/2006/main" lvl="0">
              <a:defRPr/>
            </a:pPr>
            <a:r xmlns:a="http://schemas.openxmlformats.org/drawingml/2006/main">
              <a:rPr lang="sk" altLang="ko-KR" sz="3200">
                <a:solidFill>
                  <a:schemeClr val="tx1">
                    <a:lumMod val="65000"/>
                    <a:lumOff val="35000"/>
                  </a:schemeClr>
                </a:solidFill>
              </a:rPr>
              <a:t>Práve vtedy sa pred nimi zjavili Mojžiš a Eliáš, ktorí sa rozprávali s Ježišom.</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9391" y="6656"/>
            <a:ext cx="8973879"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487068"/>
            <a:ext cx="9107238" cy="1369026"/>
          </a:xfrm>
          <a:prstGeom prst="rect">
            <a:avLst/>
          </a:prstGeom>
          <a:noFill/>
        </p:spPr>
        <p:txBody>
          <a:bodyPr wrap="square">
            <a:spAutoFit/>
          </a:bodyPr>
          <a:lstStyle/>
          <a:p>
            <a:pPr xmlns:a="http://schemas.openxmlformats.org/drawingml/2006/main" lvl="0">
              <a:defRPr/>
            </a:pPr>
            <a:r xmlns:a="http://schemas.openxmlformats.org/drawingml/2006/main">
              <a:rPr lang="sk" altLang="ko-KR" sz="2800">
                <a:solidFill>
                  <a:schemeClr val="tx1">
                    <a:lumMod val="65000"/>
                    <a:lumOff val="35000"/>
                  </a:schemeClr>
                </a:solidFill>
              </a:rPr>
              <a:t>Nakoniec sa Pavol obrátil na rímskeho cisára. Ako väzeň Pavol nastúpil na loď, aby išiel k rímskemu cisárovi.</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6864"/>
            <a:ext cx="9144000" cy="550036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sk" altLang="ko-KR" sz="4000"/>
              <a:t>Dnešná lekcia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67150" y="132390"/>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25112" y="71688"/>
            <a:ext cx="983695" cy="648072"/>
          </a:xfrm>
          <a:prstGeom prst="rect">
            <a:avLst/>
          </a:prstGeom>
          <a:noFill/>
        </p:spPr>
      </p:pic>
      <p:sp>
        <p:nvSpPr>
          <p:cNvPr id="17" name="TextBox 16"/>
          <p:cNvSpPr txBox="1"/>
          <p:nvPr/>
        </p:nvSpPr>
        <p:spPr>
          <a:xfrm>
            <a:off x="240040" y="1142270"/>
            <a:ext cx="8663919" cy="3989800"/>
          </a:xfrm>
          <a:prstGeom prst="rect">
            <a:avLst/>
          </a:prstGeom>
          <a:noFill/>
        </p:spPr>
        <p:txBody>
          <a:bodyPr wrap="square">
            <a:spAutoFit/>
          </a:bodyPr>
          <a:lstStyle/>
          <a:p>
            <a:pPr xmlns:a="http://schemas.openxmlformats.org/drawingml/2006/main" algn="ctr">
              <a:defRPr/>
            </a:pPr>
            <a:r xmlns:a="http://schemas.openxmlformats.org/drawingml/2006/main">
              <a:rPr lang="sk" altLang="ko-KR" sz="3200">
                <a:solidFill>
                  <a:schemeClr val="tx1">
                    <a:lumMod val="65000"/>
                    <a:lumOff val="35000"/>
                  </a:schemeClr>
                </a:solidFill>
              </a:rPr>
              <a:t>Pavol bol väzňom, ale hrdo hlásal evanjelium</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sk" altLang="ko-KR" sz="3200">
                <a:solidFill>
                  <a:schemeClr val="tx1">
                    <a:lumMod val="65000"/>
                    <a:lumOff val="35000"/>
                  </a:schemeClr>
                </a:solidFill>
              </a:rPr>
              <a:t>pred kráľom vlastného súdu.</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sk" altLang="ko-KR" sz="3200">
                <a:solidFill>
                  <a:schemeClr val="tx1">
                    <a:lumMod val="65000"/>
                    <a:lumOff val="35000"/>
                  </a:schemeClr>
                </a:solidFill>
              </a:rPr>
              <a:t>Pretože sa nehanbil za evanjelium a veril, že je to hrdá pravda.</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sk" altLang="ko-KR" sz="3200">
                <a:solidFill>
                  <a:schemeClr val="tx1">
                    <a:lumMod val="65000"/>
                    <a:lumOff val="35000"/>
                  </a:schemeClr>
                </a:solidFill>
              </a:rPr>
              <a:t>Musíme byť schopní s dôverou a odvahou kázať Ježišovo evanjelium každému, koho stretneme.</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1418" y="234969"/>
            <a:ext cx="4053592" cy="572751"/>
          </a:xfrm>
          <a:prstGeom prst="rect">
            <a:avLst/>
          </a:prstGeom>
          <a:noFill/>
        </p:spPr>
        <p:txBody>
          <a:bodyPr wrap="square">
            <a:spAutoFit/>
          </a:bodyPr>
          <a:lstStyle/>
          <a:p>
            <a:pPr xmlns:a="http://schemas.openxmlformats.org/drawingml/2006/main" algn="ctr">
              <a:defRPr/>
            </a:pPr>
            <a:r xmlns:a="http://schemas.openxmlformats.org/drawingml/2006/main">
              <a:rPr lang="sk" altLang="ko-KR" sz="3200"/>
              <a:t>kto je Ježiš?</a:t>
            </a:r>
            <a:r xmlns:a="http://schemas.openxmlformats.org/drawingml/2006/main">
              <a:rPr lang="sk"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20560" y="6560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12172"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sk" altLang="ko-KR" sz="3600">
                <a:solidFill>
                  <a:srgbClr val="0070c0"/>
                </a:solidFill>
              </a:rPr>
              <a:t>Ježiš..</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sk" altLang="ko-KR" sz="3600">
                <a:solidFill>
                  <a:schemeClr val="tx1">
                    <a:lumMod val="65000"/>
                    <a:lumOff val="35000"/>
                  </a:schemeClr>
                </a:solidFill>
              </a:rPr>
              <a:t>Ježiš je oveľa vyšší ako najvyšší človek na svete.</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2697" y="242816"/>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sk" altLang="ko-KR" sz="4000"/>
              <a:t>Dnešný kvíz</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75355" y="7726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89806" y="61465"/>
            <a:ext cx="983695" cy="648072"/>
          </a:xfrm>
          <a:prstGeom prst="rect">
            <a:avLst/>
          </a:prstGeom>
          <a:noFill/>
        </p:spPr>
      </p:pic>
      <p:sp>
        <p:nvSpPr>
          <p:cNvPr id="23" name="TextBox 22"/>
          <p:cNvSpPr txBox="1"/>
          <p:nvPr/>
        </p:nvSpPr>
        <p:spPr>
          <a:xfrm>
            <a:off x="323528" y="1340768"/>
            <a:ext cx="8424936" cy="1077218"/>
          </a:xfrm>
          <a:prstGeom prst="rect">
            <a:avLst/>
          </a:prstGeom>
          <a:noFill/>
        </p:spPr>
        <p:txBody>
          <a:bodyPr wrap="square">
            <a:spAutoFit/>
          </a:bodyPr>
          <a:lstStyle/>
          <a:p>
            <a:pPr xmlns:a="http://schemas.openxmlformats.org/drawingml/2006/main" lvl="0">
              <a:defRPr/>
            </a:pPr>
            <a:r xmlns:a="http://schemas.openxmlformats.org/drawingml/2006/main">
              <a:rPr lang="sk" altLang="ko-KR" sz="3200">
                <a:solidFill>
                  <a:schemeClr val="tx1">
                    <a:lumMod val="65000"/>
                    <a:lumOff val="35000"/>
                  </a:schemeClr>
                </a:solidFill>
              </a:rPr>
              <a:t>Čo urobil Pavol, keď mu dal kráľ Pavlovho súdu príležitosť prehovoriť?</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a:spAutoFit/>
          </a:bodyPr>
          <a:lstStyle/>
          <a:p>
            <a:pPr xmlns:a="http://schemas.openxmlformats.org/drawingml/2006/main" lvl="0">
              <a:defRPr/>
            </a:pPr>
            <a:r xmlns:a="http://schemas.openxmlformats.org/drawingml/2006/main">
              <a:rPr lang="sk" altLang="en-US" sz="2800">
                <a:solidFill>
                  <a:schemeClr val="tx1">
                    <a:lumMod val="65000"/>
                    <a:lumOff val="35000"/>
                  </a:schemeClr>
                </a:solidFill>
              </a:rPr>
              <a:t>① </a:t>
            </a:r>
            <a:r xmlns:a="http://schemas.openxmlformats.org/drawingml/2006/main">
              <a:rPr lang="sk" altLang="ko-KR" sz="2800">
                <a:solidFill>
                  <a:schemeClr val="tx1">
                    <a:lumMod val="65000"/>
                    <a:lumOff val="35000"/>
                  </a:schemeClr>
                </a:solidFill>
              </a:rPr>
              <a:t>Hlásal Ježišovo evanjelium.</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a:spAutoFit/>
          </a:bodyPr>
          <a:lstStyle/>
          <a:p>
            <a:pPr xmlns:a="http://schemas.openxmlformats.org/drawingml/2006/main" lvl="0">
              <a:defRPr/>
            </a:pPr>
            <a:r xmlns:a="http://schemas.openxmlformats.org/drawingml/2006/main">
              <a:rPr lang="sk" altLang="en-US" sz="2800">
                <a:solidFill>
                  <a:schemeClr val="tx1">
                    <a:lumMod val="65000"/>
                    <a:lumOff val="35000"/>
                  </a:schemeClr>
                </a:solidFill>
              </a:rPr>
              <a:t>② </a:t>
            </a:r>
            <a:r xmlns:a="http://schemas.openxmlformats.org/drawingml/2006/main">
              <a:rPr lang="sk" altLang="ko-KR" sz="2800">
                <a:solidFill>
                  <a:schemeClr val="tx1">
                    <a:lumMod val="65000"/>
                    <a:lumOff val="35000"/>
                  </a:schemeClr>
                </a:solidFill>
              </a:rPr>
              <a:t>Obvinil zlého človeka.</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k" altLang="en-US" sz="2800">
                <a:solidFill>
                  <a:schemeClr val="tx1">
                    <a:lumMod val="65000"/>
                    <a:lumOff val="35000"/>
                  </a:schemeClr>
                </a:solidFill>
              </a:rPr>
              <a:t>③ </a:t>
            </a:r>
            <a:r xmlns:a="http://schemas.openxmlformats.org/drawingml/2006/main">
              <a:rPr lang="sk" altLang="ko-KR" sz="2800">
                <a:solidFill>
                  <a:schemeClr val="tx1">
                    <a:lumMod val="65000"/>
                    <a:lumOff val="35000"/>
                  </a:schemeClr>
                </a:solidFill>
              </a:rPr>
              <a:t>Požiadal o prepustenie.</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k" altLang="en-US" sz="2800">
                <a:solidFill>
                  <a:schemeClr val="tx1">
                    <a:lumMod val="65000"/>
                    <a:lumOff val="35000"/>
                  </a:schemeClr>
                </a:solidFill>
              </a:rPr>
              <a:t>④ </a:t>
            </a:r>
            <a:r xmlns:a="http://schemas.openxmlformats.org/drawingml/2006/main">
              <a:rPr lang="sk" altLang="ko-KR" sz="2800">
                <a:solidFill>
                  <a:schemeClr val="tx1">
                    <a:lumMod val="65000"/>
                    <a:lumOff val="35000"/>
                  </a:schemeClr>
                </a:solidFill>
              </a:rPr>
              <a:t>Modlil sa a spieval hymny.</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34549" y="27809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k" altLang="en-US" sz="2800">
                <a:solidFill>
                  <a:srgbClr val="ff0000"/>
                </a:solidFill>
              </a:rPr>
              <a:t>① </a:t>
            </a:r>
            <a:r xmlns:a="http://schemas.openxmlformats.org/drawingml/2006/main">
              <a:rPr lang="sk" altLang="ko-KR" sz="2800">
                <a:solidFill>
                  <a:srgbClr val="ff0000"/>
                </a:solidFill>
              </a:rPr>
              <a:t>Hlásal Ježišovo evanjelium.</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7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sk" altLang="ko-KR" sz="4000"/>
              <a:t>Dnešné Slovo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33499"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05576" y="39657"/>
            <a:ext cx="983695" cy="648072"/>
          </a:xfrm>
          <a:prstGeom prst="rect">
            <a:avLst/>
          </a:prstGeom>
          <a:noFill/>
        </p:spPr>
      </p:pic>
      <p:sp>
        <p:nvSpPr>
          <p:cNvPr id="23" name="TextBox 22"/>
          <p:cNvSpPr txBox="1"/>
          <p:nvPr/>
        </p:nvSpPr>
        <p:spPr>
          <a:xfrm>
            <a:off x="452238" y="1420265"/>
            <a:ext cx="8208912" cy="2862322"/>
          </a:xfrm>
          <a:prstGeom prst="rect">
            <a:avLst/>
          </a:prstGeom>
          <a:noFill/>
        </p:spPr>
        <p:txBody>
          <a:bodyPr wrap="square">
            <a:spAutoFit/>
          </a:bodyPr>
          <a:lstStyle/>
          <a:p>
            <a:pPr xmlns:a="http://schemas.openxmlformats.org/drawingml/2006/main" lvl="0">
              <a:defRPr/>
            </a:pPr>
            <a:r xmlns:a="http://schemas.openxmlformats.org/drawingml/2006/main">
              <a:rPr lang="sk" altLang="ko-KR" sz="3600"/>
              <a:t>Pavol odpovedal: "Krátky čas alebo dlho - modlím sa k Bohu, aby ste sa nielen vy, ale všetci, ktorí ma dnes počúvate, stali tým, čím som, okrem týchto reťazí."</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sk" altLang="ko-KR" sz="2800">
                <a:solidFill>
                  <a:schemeClr val="tx1">
                    <a:lumMod val="65000"/>
                    <a:lumOff val="35000"/>
                  </a:schemeClr>
                </a:solidFill>
              </a:rPr>
              <a:t>aktov</a:t>
            </a:r>
            <a:r xmlns:a="http://schemas.openxmlformats.org/drawingml/2006/main">
              <a:rPr lang="sk" altLang="en-US" sz="2800">
                <a:solidFill>
                  <a:schemeClr val="tx1">
                    <a:lumMod val="65000"/>
                    <a:lumOff val="35000"/>
                  </a:schemeClr>
                </a:solidFill>
              </a:rPr>
              <a:t> </a:t>
            </a:r>
            <a:r xmlns:a="http://schemas.openxmlformats.org/drawingml/2006/main">
              <a:rPr lang="sk" altLang="ko-KR" sz="2800">
                <a:solidFill>
                  <a:schemeClr val="tx1">
                    <a:lumMod val="65000"/>
                    <a:lumOff val="35000"/>
                  </a:schemeClr>
                </a:solidFill>
              </a:rPr>
              <a:t>26:</a:t>
            </a:r>
            <a:r xmlns:a="http://schemas.openxmlformats.org/drawingml/2006/main">
              <a:rPr lang="sk" altLang="en-US" sz="2800">
                <a:solidFill>
                  <a:schemeClr val="tx1">
                    <a:lumMod val="65000"/>
                    <a:lumOff val="35000"/>
                  </a:schemeClr>
                </a:solidFill>
              </a:rPr>
              <a:t> </a:t>
            </a:r>
            <a:r xmlns:a="http://schemas.openxmlformats.org/drawingml/2006/main">
              <a:rPr lang="sk" altLang="ko-KR" sz="2800">
                <a:solidFill>
                  <a:schemeClr val="tx1">
                    <a:lumMod val="65000"/>
                    <a:lumOff val="35000"/>
                  </a:schemeClr>
                </a:solidFill>
              </a:rPr>
              <a:t>29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sk" altLang="ko-KR" b="1">
                <a:solidFill>
                  <a:schemeClr val="tx1">
                    <a:lumMod val="50000"/>
                    <a:lumOff val="50000"/>
                  </a:schemeClr>
                </a:solidFill>
              </a:rPr>
              <a:t>Č. 97 Slovo Božie</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306132"/>
          </a:xfrm>
          <a:prstGeom prst="rect">
            <a:avLst/>
          </a:prstGeom>
          <a:noFill/>
        </p:spPr>
        <p:txBody>
          <a:bodyPr wrap="square">
            <a:spAutoFit/>
          </a:bodyPr>
          <a:lstStyle/>
          <a:p>
            <a:pPr xmlns:a="http://schemas.openxmlformats.org/drawingml/2006/main" algn="ctr">
              <a:defRPr/>
            </a:pPr>
            <a:r xmlns:a="http://schemas.openxmlformats.org/drawingml/2006/main">
              <a:rPr lang="sk" altLang="ko-KR" sz="4000"/>
              <a:t>Loď sa potápa!</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7" name="그림 6"/>
          <p:cNvPicPr>
            <a:picLocks noChangeAspect="1"/>
          </p:cNvPicPr>
          <p:nvPr/>
        </p:nvPicPr>
        <p:blipFill rotWithShape="1">
          <a:blip r:embed="rId8"/>
          <a:stretch>
            <a:fillRect/>
          </a:stretch>
        </p:blipFill>
        <p:spPr>
          <a:xfrm>
            <a:off x="3748890" y="1959038"/>
            <a:ext cx="5395110" cy="388843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4120" y="208806"/>
            <a:ext cx="4053592" cy="694164"/>
          </a:xfrm>
          <a:prstGeom prst="rect">
            <a:avLst/>
          </a:prstGeom>
          <a:noFill/>
        </p:spPr>
        <p:txBody>
          <a:bodyPr wrap="square">
            <a:spAutoFit/>
          </a:bodyPr>
          <a:lstStyle/>
          <a:p>
            <a:pPr xmlns:a="http://schemas.openxmlformats.org/drawingml/2006/main" algn="ctr">
              <a:defRPr/>
            </a:pPr>
            <a:r xmlns:a="http://schemas.openxmlformats.org/drawingml/2006/main">
              <a:rPr lang="sk" altLang="ko-KR" sz="4000"/>
              <a:t>Dnešné Slovo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49777"/>
            <a:ext cx="983695" cy="648072"/>
          </a:xfrm>
          <a:prstGeom prst="rect">
            <a:avLst/>
          </a:prstGeom>
          <a:noFill/>
        </p:spPr>
      </p:pic>
      <p:sp>
        <p:nvSpPr>
          <p:cNvPr id="23" name="TextBox 22"/>
          <p:cNvSpPr txBox="1"/>
          <p:nvPr/>
        </p:nvSpPr>
        <p:spPr>
          <a:xfrm>
            <a:off x="467544" y="1820270"/>
            <a:ext cx="8208912" cy="2283100"/>
          </a:xfrm>
          <a:prstGeom prst="rect">
            <a:avLst/>
          </a:prstGeom>
          <a:noFill/>
        </p:spPr>
        <p:txBody>
          <a:bodyPr wrap="square">
            <a:spAutoFit/>
          </a:bodyPr>
          <a:lstStyle/>
          <a:p>
            <a:pPr xmlns:a="http://schemas.openxmlformats.org/drawingml/2006/main" lvl="0">
              <a:defRPr/>
            </a:pPr>
            <a:r xmlns:a="http://schemas.openxmlformats.org/drawingml/2006/main">
              <a:rPr lang="sk" altLang="ko-KR" sz="3600"/>
              <a:t>a povedal: Neboj sa, Pavol. Musíte stáť pred Caesarom pred súdom; a Boh ti milostivo daroval životy všetkých, ktorí sa plavia s tebou.“</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sk" altLang="ko-KR" sz="2800">
                <a:solidFill>
                  <a:schemeClr val="tx1">
                    <a:lumMod val="65000"/>
                    <a:lumOff val="35000"/>
                  </a:schemeClr>
                </a:solidFill>
              </a:rPr>
              <a:t>aktov</a:t>
            </a:r>
            <a:r xmlns:a="http://schemas.openxmlformats.org/drawingml/2006/main">
              <a:rPr lang="sk" altLang="en-US" sz="2800">
                <a:solidFill>
                  <a:schemeClr val="tx1">
                    <a:lumMod val="65000"/>
                    <a:lumOff val="35000"/>
                  </a:schemeClr>
                </a:solidFill>
              </a:rPr>
              <a:t> </a:t>
            </a:r>
            <a:r xmlns:a="http://schemas.openxmlformats.org/drawingml/2006/main">
              <a:rPr lang="sk" altLang="ko-KR" sz="2800">
                <a:solidFill>
                  <a:schemeClr val="tx1">
                    <a:lumMod val="65000"/>
                    <a:lumOff val="35000"/>
                  </a:schemeClr>
                </a:solidFill>
              </a:rPr>
              <a:t>27:</a:t>
            </a:r>
            <a:r xmlns:a="http://schemas.openxmlformats.org/drawingml/2006/main">
              <a:rPr lang="sk" altLang="en-US" sz="2800">
                <a:solidFill>
                  <a:schemeClr val="tx1">
                    <a:lumMod val="65000"/>
                    <a:lumOff val="35000"/>
                  </a:schemeClr>
                </a:solidFill>
              </a:rPr>
              <a:t> </a:t>
            </a:r>
            <a:r xmlns:a="http://schemas.openxmlformats.org/drawingml/2006/main">
              <a:rPr lang="sk" altLang="ko-KR" sz="2800">
                <a:solidFill>
                  <a:schemeClr val="tx1">
                    <a:lumMod val="65000"/>
                    <a:lumOff val="35000"/>
                  </a:schemeClr>
                </a:solidFill>
              </a:rPr>
              <a:t>24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89" y="5805264"/>
            <a:ext cx="9134632" cy="1077218"/>
          </a:xfrm>
          <a:prstGeom prst="rect">
            <a:avLst/>
          </a:prstGeom>
          <a:noFill/>
        </p:spPr>
        <p:txBody>
          <a:bodyPr wrap="square">
            <a:spAutoFit/>
          </a:bodyPr>
          <a:lstStyle/>
          <a:p>
            <a:pPr xmlns:a="http://schemas.openxmlformats.org/drawingml/2006/main" lvl="0">
              <a:defRPr/>
            </a:pPr>
            <a:r xmlns:a="http://schemas.openxmlformats.org/drawingml/2006/main">
              <a:rPr lang="sk" altLang="ko-KR" sz="3200">
                <a:solidFill>
                  <a:schemeClr val="tx1">
                    <a:lumMod val="65000"/>
                    <a:lumOff val="35000"/>
                  </a:schemeClr>
                </a:solidFill>
              </a:rPr>
              <a:t>Pavla spolu s ostatnými väzňami odviezli loďou do Ríma.</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0851" y="-19487"/>
            <a:ext cx="9144000" cy="582475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252" y="5661248"/>
            <a:ext cx="9134646" cy="1077218"/>
          </a:xfrm>
          <a:prstGeom prst="rect">
            <a:avLst/>
          </a:prstGeom>
          <a:noFill/>
        </p:spPr>
        <p:txBody>
          <a:bodyPr wrap="square">
            <a:spAutoFit/>
          </a:bodyPr>
          <a:lstStyle/>
          <a:p>
            <a:pPr xmlns:a="http://schemas.openxmlformats.org/drawingml/2006/main" lvl="0">
              <a:defRPr/>
            </a:pPr>
            <a:r xmlns:a="http://schemas.openxmlformats.org/drawingml/2006/main">
              <a:rPr lang="sk" altLang="ko-KR" sz="3200">
                <a:solidFill>
                  <a:schemeClr val="tx1">
                    <a:lumMod val="65000"/>
                    <a:lumOff val="35000"/>
                  </a:schemeClr>
                </a:solidFill>
              </a:rPr>
              <a:t>V dôsledku tajfúnu však lodi hrozilo potopenie. Všetci sa triasli od strachu.</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1"/>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5085" y="5805264"/>
            <a:ext cx="9078915" cy="954107"/>
          </a:xfrm>
          <a:prstGeom prst="rect">
            <a:avLst/>
          </a:prstGeom>
          <a:noFill/>
        </p:spPr>
        <p:txBody>
          <a:bodyPr wrap="square">
            <a:spAutoFit/>
          </a:bodyPr>
          <a:lstStyle/>
          <a:p>
            <a:pPr xmlns:a="http://schemas.openxmlformats.org/drawingml/2006/main" lvl="0">
              <a:defRPr/>
            </a:pPr>
            <a:r xmlns:a="http://schemas.openxmlformats.org/drawingml/2006/main">
              <a:rPr lang="sk" altLang="ko-KR" sz="2800">
                <a:solidFill>
                  <a:schemeClr val="tx1">
                    <a:lumMod val="65000"/>
                    <a:lumOff val="35000"/>
                  </a:schemeClr>
                </a:solidFill>
              </a:rPr>
              <a:t>Pavol sa modlil k Bohu a hovoril ľuďom. "Neboj sa. Boh povedal, že nikto nezomrie."</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3"/>
          <a:stretch>
            <a:fillRect/>
          </a:stretch>
        </p:blipFill>
        <p:spPr>
          <a:xfrm>
            <a:off x="0" y="-4197"/>
            <a:ext cx="9144000" cy="566544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11" y="5883621"/>
            <a:ext cx="9134646" cy="943899"/>
          </a:xfrm>
          <a:prstGeom prst="rect">
            <a:avLst/>
          </a:prstGeom>
          <a:noFill/>
        </p:spPr>
        <p:txBody>
          <a:bodyPr wrap="square">
            <a:spAutoFit/>
          </a:bodyPr>
          <a:lstStyle/>
          <a:p>
            <a:pPr xmlns:a="http://schemas.openxmlformats.org/drawingml/2006/main" lvl="0">
              <a:defRPr/>
            </a:pPr>
            <a:r xmlns:a="http://schemas.openxmlformats.org/drawingml/2006/main">
              <a:rPr lang="sk" altLang="ko-KR" sz="2800">
                <a:solidFill>
                  <a:schemeClr val="tx1">
                    <a:lumMod val="65000"/>
                    <a:lumOff val="35000"/>
                  </a:schemeClr>
                </a:solidFill>
              </a:rPr>
              <a:t>Hlas z oblaku povedal: „Toto je môj Syn, ktorého milujem; som s nim spokojny. Počúvaj ho!"</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538810" y="2902"/>
            <a:ext cx="8109783"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805264"/>
            <a:ext cx="9134646" cy="954107"/>
          </a:xfrm>
          <a:prstGeom prst="rect">
            <a:avLst/>
          </a:prstGeom>
          <a:noFill/>
        </p:spPr>
        <p:txBody>
          <a:bodyPr wrap="square">
            <a:spAutoFit/>
          </a:bodyPr>
          <a:lstStyle/>
          <a:p>
            <a:pPr xmlns:a="http://schemas.openxmlformats.org/drawingml/2006/main" lvl="0">
              <a:defRPr/>
            </a:pPr>
            <a:r xmlns:a="http://schemas.openxmlformats.org/drawingml/2006/main">
              <a:rPr lang="sk" altLang="ko-KR" sz="2800">
                <a:solidFill>
                  <a:schemeClr val="tx1">
                    <a:lumMod val="65000"/>
                    <a:lumOff val="35000"/>
                  </a:schemeClr>
                </a:solidFill>
              </a:rPr>
              <a:t>Loď sa potopila, ale ako povedal Paul, všetci ľudia mohli pristáť na ostrove bez jedinej smrti.</a:t>
            </a:r>
            <a:r xmlns:a="http://schemas.openxmlformats.org/drawingml/2006/main">
              <a:rPr lang="sk" altLang="en-US" sz="2800">
                <a:solidFill>
                  <a:schemeClr val="tx1">
                    <a:lumMod val="65000"/>
                    <a:lumOff val="35000"/>
                  </a:schemeClr>
                </a:solidFill>
              </a:rPr>
              <a:t> </a:t>
            </a:r>
            <a:endParaRPr xmlns:a="http://schemas.openxmlformats.org/drawingml/2006/main" lang="en-US" altLang="ko-KR"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4677" y="1"/>
            <a:ext cx="9144000" cy="580526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762" y="5661248"/>
            <a:ext cx="9107238" cy="1077218"/>
          </a:xfrm>
          <a:prstGeom prst="rect">
            <a:avLst/>
          </a:prstGeom>
          <a:noFill/>
        </p:spPr>
        <p:txBody>
          <a:bodyPr wrap="square">
            <a:spAutoFit/>
          </a:bodyPr>
          <a:lstStyle/>
          <a:p>
            <a:pPr xmlns:a="http://schemas.openxmlformats.org/drawingml/2006/main" lvl="0">
              <a:defRPr/>
            </a:pPr>
            <a:r xmlns:a="http://schemas.openxmlformats.org/drawingml/2006/main">
              <a:rPr lang="sk" altLang="ko-KR" sz="3200">
                <a:solidFill>
                  <a:schemeClr val="tx1">
                    <a:lumMod val="65000"/>
                    <a:lumOff val="35000"/>
                  </a:schemeClr>
                </a:solidFill>
              </a:rPr>
              <a:t>Pavol kázal Ježiša na ostrove a vzdával slávu Bohu.</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18381" y="1"/>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9843" y="189652"/>
            <a:ext cx="4053592" cy="694268"/>
          </a:xfrm>
          <a:prstGeom prst="rect">
            <a:avLst/>
          </a:prstGeom>
          <a:noFill/>
        </p:spPr>
        <p:txBody>
          <a:bodyPr wrap="square">
            <a:spAutoFit/>
          </a:bodyPr>
          <a:lstStyle/>
          <a:p>
            <a:pPr xmlns:a="http://schemas.openxmlformats.org/drawingml/2006/main" algn="ctr">
              <a:defRPr/>
            </a:pPr>
            <a:r xmlns:a="http://schemas.openxmlformats.org/drawingml/2006/main">
              <a:rPr lang="sk" altLang="ko-KR" sz="4000"/>
              <a:t>Dnešná lekcia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83439"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76868" y="82696"/>
            <a:ext cx="983695" cy="648072"/>
          </a:xfrm>
          <a:prstGeom prst="rect">
            <a:avLst/>
          </a:prstGeom>
          <a:noFill/>
        </p:spPr>
      </p:pic>
      <p:sp>
        <p:nvSpPr>
          <p:cNvPr id="17" name="TextBox 16"/>
          <p:cNvSpPr txBox="1"/>
          <p:nvPr/>
        </p:nvSpPr>
        <p:spPr>
          <a:xfrm>
            <a:off x="323528" y="1215572"/>
            <a:ext cx="8663919" cy="3992698"/>
          </a:xfrm>
          <a:prstGeom prst="rect">
            <a:avLst/>
          </a:prstGeom>
          <a:noFill/>
        </p:spPr>
        <p:txBody>
          <a:bodyPr wrap="square">
            <a:spAutoFit/>
          </a:bodyPr>
          <a:lstStyle/>
          <a:p>
            <a:pPr xmlns:a="http://schemas.openxmlformats.org/drawingml/2006/main" algn="ctr">
              <a:defRPr/>
            </a:pPr>
            <a:r xmlns:a="http://schemas.openxmlformats.org/drawingml/2006/main">
              <a:rPr lang="sk" altLang="ko-KR" sz="3200">
                <a:solidFill>
                  <a:schemeClr val="tx1">
                    <a:lumMod val="65000"/>
                    <a:lumOff val="35000"/>
                  </a:schemeClr>
                </a:solidFill>
              </a:rPr>
              <a:t>Pavol sa modlil, povzbudzoval ostatných aj v čase krízy, keď sa loď mala potopiť.</a:t>
            </a:r>
            <a:r xmlns:a="http://schemas.openxmlformats.org/drawingml/2006/main">
              <a:rPr lang="sk" altLang="en-US" sz="3200">
                <a:solidFill>
                  <a:schemeClr val="tx1">
                    <a:lumMod val="65000"/>
                    <a:lumOff val="35000"/>
                  </a:schemeClr>
                </a:solidFill>
              </a:rPr>
              <a:t> </a:t>
            </a:r>
            <a:r xmlns:a="http://schemas.openxmlformats.org/drawingml/2006/main">
              <a:rPr lang="sk" altLang="ko-KR" sz="3200">
                <a:solidFill>
                  <a:schemeClr val="tx1">
                    <a:lumMod val="65000"/>
                    <a:lumOff val="35000"/>
                  </a:schemeClr>
                </a:solidFill>
              </a:rPr>
              <a:t>Nakoniec boli všetci zachránení,</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sk" altLang="ko-KR" sz="3200">
                <a:solidFill>
                  <a:schemeClr val="tx1">
                    <a:lumMod val="65000"/>
                    <a:lumOff val="35000"/>
                  </a:schemeClr>
                </a:solidFill>
              </a:rPr>
              <a:t>presne ako povedal Paul.</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sk" altLang="ko-KR" sz="3200">
                <a:solidFill>
                  <a:schemeClr val="tx1">
                    <a:lumMod val="65000"/>
                    <a:lumOff val="35000"/>
                  </a:schemeClr>
                </a:solidFill>
              </a:rPr>
              <a:t>Boží ľud je zodpovedný za odovzdávanie Božej vôle svetu prostredníctvom modlitby a za dobré posolstvo o Božej spáse.</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209584"/>
            <a:ext cx="4053592" cy="569561"/>
          </a:xfrm>
          <a:prstGeom prst="rect">
            <a:avLst/>
          </a:prstGeom>
          <a:noFill/>
        </p:spPr>
        <p:txBody>
          <a:bodyPr wrap="square">
            <a:spAutoFit/>
          </a:bodyPr>
          <a:lstStyle/>
          <a:p>
            <a:pPr xmlns:a="http://schemas.openxmlformats.org/drawingml/2006/main" algn="ctr">
              <a:defRPr/>
            </a:pPr>
            <a:r xmlns:a="http://schemas.openxmlformats.org/drawingml/2006/main">
              <a:rPr lang="sk" altLang="ko-KR" sz="3200"/>
              <a:t>kto je Ježiš?</a:t>
            </a:r>
            <a:r xmlns:a="http://schemas.openxmlformats.org/drawingml/2006/main">
              <a:rPr lang="sk"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506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135821"/>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sk" altLang="ko-KR" sz="3600">
                <a:solidFill>
                  <a:srgbClr val="0070c0"/>
                </a:solidFill>
              </a:rPr>
              <a:t>Ježiš je..</a:t>
            </a:r>
            <a:endParaRPr xmlns:a="http://schemas.openxmlformats.org/drawingml/2006/main" lang="ko-KR" altLang="en-US" sz="3600">
              <a:solidFill>
                <a:srgbClr val="0070c0"/>
              </a:solidFill>
            </a:endParaRPr>
          </a:p>
        </p:txBody>
      </p:sp>
      <p:sp>
        <p:nvSpPr>
          <p:cNvPr id="14" name="TextBox 13"/>
          <p:cNvSpPr txBox="1"/>
          <p:nvPr/>
        </p:nvSpPr>
        <p:spPr>
          <a:xfrm>
            <a:off x="467544" y="2660719"/>
            <a:ext cx="8208912" cy="1737926"/>
          </a:xfrm>
          <a:prstGeom prst="rect">
            <a:avLst/>
          </a:prstGeom>
          <a:noFill/>
        </p:spPr>
        <p:txBody>
          <a:bodyPr wrap="square">
            <a:spAutoFit/>
          </a:bodyPr>
          <a:lstStyle/>
          <a:p>
            <a:pPr xmlns:a="http://schemas.openxmlformats.org/drawingml/2006/main" lvl="0">
              <a:defRPr/>
            </a:pPr>
            <a:r xmlns:a="http://schemas.openxmlformats.org/drawingml/2006/main">
              <a:rPr lang="sk" altLang="ko-KR" sz="3600">
                <a:solidFill>
                  <a:schemeClr val="tx1">
                    <a:lumMod val="65000"/>
                    <a:lumOff val="35000"/>
                  </a:schemeClr>
                </a:solidFill>
              </a:rPr>
              <a:t>Ježiš je vlastníkom všetkého života na svete. Nič nezomrie bez jeho dovolenia.</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sk" altLang="ko-KR" sz="4000"/>
              <a:t>Dnešný kvíz</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75355" y="3275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72925"/>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sk" altLang="ko-KR" sz="3200">
                <a:solidFill>
                  <a:schemeClr val="tx1">
                    <a:lumMod val="65000"/>
                    <a:lumOff val="35000"/>
                  </a:schemeClr>
                </a:solidFill>
              </a:rPr>
              <a:t>Čo urobil Paul, keď sa loď stretla s tajfúnom?</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sk" altLang="en-US" sz="2800">
                <a:solidFill>
                  <a:schemeClr val="tx1">
                    <a:lumMod val="65000"/>
                    <a:lumOff val="35000"/>
                  </a:schemeClr>
                </a:solidFill>
              </a:rPr>
              <a:t>① </a:t>
            </a:r>
            <a:r xmlns:a="http://schemas.openxmlformats.org/drawingml/2006/main">
              <a:rPr lang="sk" altLang="ko-KR" sz="2800">
                <a:solidFill>
                  <a:schemeClr val="tx1">
                    <a:lumMod val="65000"/>
                    <a:lumOff val="35000"/>
                  </a:schemeClr>
                </a:solidFill>
              </a:rPr>
              <a:t>Plakal.</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sk" altLang="en-US" sz="2800">
                <a:solidFill>
                  <a:schemeClr val="tx1">
                    <a:lumMod val="65000"/>
                    <a:lumOff val="35000"/>
                  </a:schemeClr>
                </a:solidFill>
              </a:rPr>
              <a:t>② </a:t>
            </a:r>
            <a:r xmlns:a="http://schemas.openxmlformats.org/drawingml/2006/main">
              <a:rPr lang="sk" altLang="ko-KR" sz="2800">
                <a:solidFill>
                  <a:schemeClr val="tx1">
                    <a:lumMod val="65000"/>
                    <a:lumOff val="35000"/>
                  </a:schemeClr>
                </a:solidFill>
              </a:rPr>
              <a:t>Skočil do mora.</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k" altLang="en-US" sz="2800">
                <a:solidFill>
                  <a:schemeClr val="tx1">
                    <a:lumMod val="65000"/>
                    <a:lumOff val="35000"/>
                  </a:schemeClr>
                </a:solidFill>
              </a:rPr>
              <a:t>③ </a:t>
            </a:r>
            <a:r xmlns:a="http://schemas.openxmlformats.org/drawingml/2006/main">
              <a:rPr lang="sk" altLang="ko-KR" sz="2800">
                <a:solidFill>
                  <a:schemeClr val="tx1">
                    <a:lumMod val="65000"/>
                    <a:lumOff val="35000"/>
                  </a:schemeClr>
                </a:solidFill>
              </a:rPr>
              <a:t>Bojoval proti pilotovi.</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k" altLang="en-US" sz="2800">
                <a:solidFill>
                  <a:schemeClr val="tx1">
                    <a:lumMod val="65000"/>
                    <a:lumOff val="35000"/>
                  </a:schemeClr>
                </a:solidFill>
              </a:rPr>
              <a:t>④ </a:t>
            </a:r>
            <a:r xmlns:a="http://schemas.openxmlformats.org/drawingml/2006/main">
              <a:rPr lang="sk" altLang="ko-KR" sz="2800">
                <a:solidFill>
                  <a:schemeClr val="tx1">
                    <a:lumMod val="65000"/>
                    <a:lumOff val="35000"/>
                  </a:schemeClr>
                </a:solidFill>
              </a:rPr>
              <a:t>Modlil sa k Bohu.</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10992"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k" altLang="en-US" sz="2800">
                <a:solidFill>
                  <a:srgbClr val="ff0000"/>
                </a:solidFill>
              </a:rPr>
              <a:t>④ </a:t>
            </a:r>
            <a:r xmlns:a="http://schemas.openxmlformats.org/drawingml/2006/main">
              <a:rPr lang="sk" altLang="ko-KR" sz="2800">
                <a:solidFill>
                  <a:srgbClr val="ff0000"/>
                </a:solidFill>
              </a:rPr>
              <a:t>Modlil sa k Bohu.</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8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4120" y="208806"/>
            <a:ext cx="4053592" cy="694164"/>
          </a:xfrm>
          <a:prstGeom prst="rect">
            <a:avLst/>
          </a:prstGeom>
          <a:noFill/>
        </p:spPr>
        <p:txBody>
          <a:bodyPr wrap="square">
            <a:spAutoFit/>
          </a:bodyPr>
          <a:lstStyle/>
          <a:p>
            <a:pPr xmlns:a="http://schemas.openxmlformats.org/drawingml/2006/main" algn="ctr">
              <a:defRPr/>
            </a:pPr>
            <a:r xmlns:a="http://schemas.openxmlformats.org/drawingml/2006/main">
              <a:rPr lang="sk" altLang="ko-KR" sz="4000"/>
              <a:t>Dnešné Slovo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49777"/>
            <a:ext cx="983695" cy="648072"/>
          </a:xfrm>
          <a:prstGeom prst="rect">
            <a:avLst/>
          </a:prstGeom>
          <a:noFill/>
        </p:spPr>
      </p:pic>
      <p:sp>
        <p:nvSpPr>
          <p:cNvPr id="23" name="TextBox 22"/>
          <p:cNvSpPr txBox="1"/>
          <p:nvPr/>
        </p:nvSpPr>
        <p:spPr>
          <a:xfrm>
            <a:off x="467544" y="1820270"/>
            <a:ext cx="8208912" cy="2283100"/>
          </a:xfrm>
          <a:prstGeom prst="rect">
            <a:avLst/>
          </a:prstGeom>
          <a:noFill/>
        </p:spPr>
        <p:txBody>
          <a:bodyPr wrap="square">
            <a:spAutoFit/>
          </a:bodyPr>
          <a:lstStyle/>
          <a:p>
            <a:pPr xmlns:a="http://schemas.openxmlformats.org/drawingml/2006/main" lvl="0">
              <a:defRPr/>
            </a:pPr>
            <a:r xmlns:a="http://schemas.openxmlformats.org/drawingml/2006/main">
              <a:rPr lang="sk" altLang="ko-KR" sz="3600"/>
              <a:t>a povedal: Neboj sa, Pavol. Musíte stáť pred Caesarom pred súdom; a Boh ti milostivo daroval životy všetkých, ktorí sa plavia s tebou.“</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sk" altLang="ko-KR" sz="2800">
                <a:solidFill>
                  <a:schemeClr val="tx1">
                    <a:lumMod val="65000"/>
                    <a:lumOff val="35000"/>
                  </a:schemeClr>
                </a:solidFill>
              </a:rPr>
              <a:t>aktov</a:t>
            </a:r>
            <a:r xmlns:a="http://schemas.openxmlformats.org/drawingml/2006/main">
              <a:rPr lang="sk" altLang="en-US" sz="2800">
                <a:solidFill>
                  <a:schemeClr val="tx1">
                    <a:lumMod val="65000"/>
                    <a:lumOff val="35000"/>
                  </a:schemeClr>
                </a:solidFill>
              </a:rPr>
              <a:t> </a:t>
            </a:r>
            <a:r xmlns:a="http://schemas.openxmlformats.org/drawingml/2006/main">
              <a:rPr lang="sk" altLang="ko-KR" sz="2800">
                <a:solidFill>
                  <a:schemeClr val="tx1">
                    <a:lumMod val="65000"/>
                    <a:lumOff val="35000"/>
                  </a:schemeClr>
                </a:solidFill>
              </a:rPr>
              <a:t>27:</a:t>
            </a:r>
            <a:r xmlns:a="http://schemas.openxmlformats.org/drawingml/2006/main">
              <a:rPr lang="sk" altLang="en-US" sz="2800">
                <a:solidFill>
                  <a:schemeClr val="tx1">
                    <a:lumMod val="65000"/>
                    <a:lumOff val="35000"/>
                  </a:schemeClr>
                </a:solidFill>
              </a:rPr>
              <a:t> </a:t>
            </a:r>
            <a:r xmlns:a="http://schemas.openxmlformats.org/drawingml/2006/main">
              <a:rPr lang="sk" altLang="ko-KR" sz="2800">
                <a:solidFill>
                  <a:schemeClr val="tx1">
                    <a:lumMod val="65000"/>
                    <a:lumOff val="35000"/>
                  </a:schemeClr>
                </a:solidFill>
              </a:rPr>
              <a:t>24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4"/>
            <a:ext cx="3081848" cy="369332"/>
          </a:xfrm>
          <a:prstGeom prst="rect">
            <a:avLst/>
          </a:prstGeom>
          <a:noFill/>
        </p:spPr>
        <p:txBody>
          <a:bodyPr wrap="square">
            <a:spAutoFit/>
          </a:bodyPr>
          <a:lstStyle/>
          <a:p>
            <a:pPr xmlns:a="http://schemas.openxmlformats.org/drawingml/2006/main" lvl="0">
              <a:defRPr/>
            </a:pPr>
            <a:r xmlns:a="http://schemas.openxmlformats.org/drawingml/2006/main">
              <a:rPr lang="sk" altLang="ko-KR" b="1">
                <a:solidFill>
                  <a:schemeClr val="tx1">
                    <a:lumMod val="50000"/>
                    <a:lumOff val="50000"/>
                  </a:schemeClr>
                </a:solidFill>
              </a:rPr>
              <a:t>Č. 98 Slovo Božie</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306132"/>
          </a:xfrm>
          <a:prstGeom prst="rect">
            <a:avLst/>
          </a:prstGeom>
          <a:noFill/>
        </p:spPr>
        <p:txBody>
          <a:bodyPr wrap="square">
            <a:spAutoFit/>
          </a:bodyPr>
          <a:lstStyle/>
          <a:p>
            <a:pPr xmlns:a="http://schemas.openxmlformats.org/drawingml/2006/main" algn="ctr">
              <a:defRPr/>
            </a:pPr>
            <a:r xmlns:a="http://schemas.openxmlformats.org/drawingml/2006/main">
              <a:rPr lang="sk" altLang="ko-KR" sz="4000"/>
              <a:t>Pavlova prosba za Onezima</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751888" y="1988840"/>
            <a:ext cx="5400526" cy="383114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2538" y="200835"/>
            <a:ext cx="4053592" cy="692610"/>
          </a:xfrm>
          <a:prstGeom prst="rect">
            <a:avLst/>
          </a:prstGeom>
          <a:noFill/>
        </p:spPr>
        <p:txBody>
          <a:bodyPr wrap="square">
            <a:spAutoFit/>
          </a:bodyPr>
          <a:lstStyle/>
          <a:p>
            <a:pPr xmlns:a="http://schemas.openxmlformats.org/drawingml/2006/main" algn="ctr">
              <a:defRPr/>
            </a:pPr>
            <a:r xmlns:a="http://schemas.openxmlformats.org/drawingml/2006/main">
              <a:rPr lang="sk" altLang="ko-KR" sz="4000"/>
              <a:t>Dnešné Slovo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3724" y="76556"/>
            <a:ext cx="91128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92896"/>
            <a:ext cx="983695" cy="648072"/>
          </a:xfrm>
          <a:prstGeom prst="rect">
            <a:avLst/>
          </a:prstGeom>
          <a:noFill/>
        </p:spPr>
      </p:pic>
      <p:sp>
        <p:nvSpPr>
          <p:cNvPr id="23" name="TextBox 22"/>
          <p:cNvSpPr txBox="1"/>
          <p:nvPr/>
        </p:nvSpPr>
        <p:spPr>
          <a:xfrm>
            <a:off x="467544" y="2204864"/>
            <a:ext cx="8208912" cy="1736581"/>
          </a:xfrm>
          <a:prstGeom prst="rect">
            <a:avLst/>
          </a:prstGeom>
          <a:noFill/>
        </p:spPr>
        <p:txBody>
          <a:bodyPr wrap="square">
            <a:spAutoFit/>
          </a:bodyPr>
          <a:lstStyle/>
          <a:p>
            <a:pPr xmlns:a="http://schemas.openxmlformats.org/drawingml/2006/main" lvl="0">
              <a:defRPr/>
            </a:pPr>
            <a:r xmlns:a="http://schemas.openxmlformats.org/drawingml/2006/main">
              <a:rPr lang="sk" altLang="ko-KR" sz="3600"/>
              <a:t>Apelujem na vás za môjho syna Onezima, ktorý sa stal mojím synom, kým som bol v okovách.</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sk" altLang="ko-KR" sz="2800">
                <a:solidFill>
                  <a:schemeClr val="tx1">
                    <a:lumMod val="65000"/>
                    <a:lumOff val="35000"/>
                  </a:schemeClr>
                </a:solidFill>
              </a:rPr>
              <a:t>Filemon</a:t>
            </a:r>
            <a:r xmlns:a="http://schemas.openxmlformats.org/drawingml/2006/main">
              <a:rPr lang="sk" altLang="en-US" sz="2800">
                <a:solidFill>
                  <a:schemeClr val="tx1">
                    <a:lumMod val="65000"/>
                    <a:lumOff val="35000"/>
                  </a:schemeClr>
                </a:solidFill>
              </a:rPr>
              <a:t> </a:t>
            </a:r>
            <a:r xmlns:a="http://schemas.openxmlformats.org/drawingml/2006/main">
              <a:rPr lang="sk" altLang="ko-KR" sz="2800">
                <a:solidFill>
                  <a:schemeClr val="tx1">
                    <a:lumMod val="65000"/>
                    <a:lumOff val="35000"/>
                  </a:schemeClr>
                </a:solidFill>
              </a:rPr>
              <a:t>1:10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89" y="5345753"/>
            <a:ext cx="9134632" cy="1557967"/>
          </a:xfrm>
          <a:prstGeom prst="rect">
            <a:avLst/>
          </a:prstGeom>
          <a:noFill/>
        </p:spPr>
        <p:txBody>
          <a:bodyPr wrap="square">
            <a:spAutoFit/>
          </a:bodyPr>
          <a:lstStyle/>
          <a:p>
            <a:pPr xmlns:a="http://schemas.openxmlformats.org/drawingml/2006/main" lvl="0">
              <a:defRPr/>
            </a:pPr>
            <a:r xmlns:a="http://schemas.openxmlformats.org/drawingml/2006/main">
              <a:rPr lang="sk" altLang="ko-KR" sz="3200">
                <a:solidFill>
                  <a:schemeClr val="tx1">
                    <a:lumMod val="65000"/>
                    <a:lumOff val="35000"/>
                  </a:schemeClr>
                </a:solidFill>
              </a:rPr>
              <a:t>Onezimus bol služobníkom Filemona. Ale vykradol sa bez dovolenia svojho pána do Ríma.</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479" y="1"/>
            <a:ext cx="9144000"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8873" y="5440214"/>
            <a:ext cx="9134646" cy="1368256"/>
          </a:xfrm>
          <a:prstGeom prst="rect">
            <a:avLst/>
          </a:prstGeom>
          <a:noFill/>
        </p:spPr>
        <p:txBody>
          <a:bodyPr wrap="square">
            <a:spAutoFit/>
          </a:bodyPr>
          <a:lstStyle/>
          <a:p>
            <a:pPr xmlns:a="http://schemas.openxmlformats.org/drawingml/2006/main" lvl="0">
              <a:defRPr/>
            </a:pPr>
            <a:r xmlns:a="http://schemas.openxmlformats.org/drawingml/2006/main">
              <a:rPr lang="sk" altLang="ko-KR" sz="2800">
                <a:solidFill>
                  <a:schemeClr val="tx1">
                    <a:lumMod val="65000"/>
                    <a:lumOff val="35000"/>
                  </a:schemeClr>
                </a:solidFill>
              </a:rPr>
              <a:t>Onezimus sa stretol s Pavlom, ktorý bol uväznený v Ríme. Pavol mu hlásal evanjelium a on uveril v Ježiša.</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8873" y="1"/>
            <a:ext cx="9144000" cy="544021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762" y="5463395"/>
            <a:ext cx="9107238" cy="1373650"/>
          </a:xfrm>
          <a:prstGeom prst="rect">
            <a:avLst/>
          </a:prstGeom>
          <a:noFill/>
        </p:spPr>
        <p:txBody>
          <a:bodyPr wrap="square">
            <a:spAutoFit/>
          </a:bodyPr>
          <a:lstStyle/>
          <a:p>
            <a:pPr xmlns:a="http://schemas.openxmlformats.org/drawingml/2006/main" lvl="0">
              <a:defRPr/>
            </a:pPr>
            <a:r xmlns:a="http://schemas.openxmlformats.org/drawingml/2006/main">
              <a:rPr lang="sk" altLang="ko-KR" sz="2800">
                <a:solidFill>
                  <a:schemeClr val="tx1">
                    <a:lumMod val="65000"/>
                    <a:lumOff val="35000"/>
                  </a:schemeClr>
                </a:solidFill>
              </a:rPr>
              <a:t>Keď to počuli, vystrašení padli tvárou k zemi. Ježiš povedal: Nebojte sa. Keď sa pozreli hore, nevideli nikoho okrem Ježiša.</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4287"/>
            <a:ext cx="9144000" cy="545951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445224"/>
            <a:ext cx="9078915" cy="1372770"/>
          </a:xfrm>
          <a:prstGeom prst="rect">
            <a:avLst/>
          </a:prstGeom>
          <a:noFill/>
        </p:spPr>
        <p:txBody>
          <a:bodyPr wrap="square">
            <a:spAutoFit/>
          </a:bodyPr>
          <a:lstStyle/>
          <a:p>
            <a:pPr xmlns:a="http://schemas.openxmlformats.org/drawingml/2006/main" lvl="0">
              <a:defRPr/>
            </a:pPr>
            <a:r xmlns:a="http://schemas.openxmlformats.org/drawingml/2006/main">
              <a:rPr lang="sk" altLang="ko-KR" sz="2800">
                <a:solidFill>
                  <a:schemeClr val="tx1">
                    <a:lumMod val="65000"/>
                    <a:lumOff val="35000"/>
                  </a:schemeClr>
                </a:solidFill>
              </a:rPr>
              <a:t>Pavol povedal Onezimovi, aby sa vrátil k svojmu majstrovi Filemonovi a požiadal ho o odpustenie. A Pavol povedal Onezimovi, aby žil ako veriaci v Ježiša.</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0" y="1"/>
            <a:ext cx="9144000" cy="5445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805264"/>
            <a:ext cx="9134646" cy="1077218"/>
          </a:xfrm>
          <a:prstGeom prst="rect">
            <a:avLst/>
          </a:prstGeom>
          <a:noFill/>
        </p:spPr>
        <p:txBody>
          <a:bodyPr wrap="square">
            <a:spAutoFit/>
          </a:bodyPr>
          <a:lstStyle/>
          <a:p>
            <a:pPr xmlns:a="http://schemas.openxmlformats.org/drawingml/2006/main" lvl="0">
              <a:defRPr/>
            </a:pPr>
            <a:r xmlns:a="http://schemas.openxmlformats.org/drawingml/2006/main">
              <a:rPr lang="sk" altLang="ko-KR" sz="3200">
                <a:solidFill>
                  <a:schemeClr val="tx1">
                    <a:lumMod val="65000"/>
                    <a:lumOff val="35000"/>
                  </a:schemeClr>
                </a:solidFill>
              </a:rPr>
              <a:t>Onezimus bol znepokojený. Pretože v tom čase utečeného sluhu zabil jeho majiteľ.</a:t>
            </a:r>
            <a:endParaRPr xmlns:a="http://schemas.openxmlformats.org/drawingml/2006/main" lang="en-US" altLang="ko-KR"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9592" y="-14047"/>
            <a:ext cx="9144000" cy="581931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sk" altLang="ko-KR" sz="2800">
                <a:solidFill>
                  <a:schemeClr val="tx1">
                    <a:lumMod val="65000"/>
                    <a:lumOff val="35000"/>
                  </a:schemeClr>
                </a:solidFill>
              </a:rPr>
              <a:t>Pavol napísal pre Onezima list svojmu pánovi Filemonovi, aby mu odpustil. Tento list je v Biblii „Filemon“.</a:t>
            </a:r>
            <a:r xmlns:a="http://schemas.openxmlformats.org/drawingml/2006/main">
              <a:rPr lang="sk"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rcRect r="10"/>
          <a:stretch>
            <a:fillRect/>
          </a:stretch>
        </p:blipFill>
        <p:spPr>
          <a:xfrm>
            <a:off x="3995936" y="-99391"/>
            <a:ext cx="5148064" cy="5472607"/>
          </a:xfrm>
          <a:prstGeom prst="rect">
            <a:avLst/>
          </a:prstGeom>
        </p:spPr>
      </p:pic>
      <p:pic>
        <p:nvPicPr>
          <p:cNvPr id="6" name="그림 5"/>
          <p:cNvPicPr>
            <a:picLocks noChangeAspect="1"/>
          </p:cNvPicPr>
          <p:nvPr/>
        </p:nvPicPr>
        <p:blipFill rotWithShape="1">
          <a:blip r:embed="rId3"/>
          <a:srcRect l="20"/>
          <a:stretch>
            <a:fillRect/>
          </a:stretch>
        </p:blipFill>
        <p:spPr>
          <a:xfrm>
            <a:off x="32661" y="1994517"/>
            <a:ext cx="3963275" cy="338437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250331"/>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sk" altLang="ko-KR" sz="4000"/>
              <a:t>Dnešná lekcia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228184"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17" name="TextBox 16"/>
          <p:cNvSpPr txBox="1"/>
          <p:nvPr/>
        </p:nvSpPr>
        <p:spPr>
          <a:xfrm>
            <a:off x="323528" y="1215572"/>
            <a:ext cx="8663919" cy="3992698"/>
          </a:xfrm>
          <a:prstGeom prst="rect">
            <a:avLst/>
          </a:prstGeom>
          <a:noFill/>
        </p:spPr>
        <p:txBody>
          <a:bodyPr wrap="square">
            <a:spAutoFit/>
          </a:bodyPr>
          <a:lstStyle/>
          <a:p>
            <a:pPr xmlns:a="http://schemas.openxmlformats.org/drawingml/2006/main" algn="ctr">
              <a:defRPr/>
            </a:pPr>
            <a:r xmlns:a="http://schemas.openxmlformats.org/drawingml/2006/main">
              <a:rPr lang="sk" altLang="ko-KR" sz="3200">
                <a:solidFill>
                  <a:schemeClr val="tx1">
                    <a:lumMod val="65000"/>
                    <a:lumOff val="35000"/>
                  </a:schemeClr>
                </a:solidFill>
              </a:rPr>
              <a:t>Pavol znovu spojil prerušený vzťah medzi Onezimom a Filemonom. Onezimus požiadal Filemona o odpustenie a Filemon Onezimovi odpustil.</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sk" altLang="ko-KR" sz="3200">
                <a:solidFill>
                  <a:schemeClr val="tx1">
                    <a:lumMod val="65000"/>
                    <a:lumOff val="35000"/>
                  </a:schemeClr>
                </a:solidFill>
              </a:rPr>
              <a:t>Ak sme urobili niečo zlé, musíme požiadať o odpustenie.</a:t>
            </a:r>
            <a:r xmlns:a="http://schemas.openxmlformats.org/drawingml/2006/main">
              <a:rPr lang="sk" altLang="en-US" sz="3200">
                <a:solidFill>
                  <a:schemeClr val="tx1">
                    <a:lumMod val="65000"/>
                    <a:lumOff val="35000"/>
                  </a:schemeClr>
                </a:solidFill>
              </a:rPr>
              <a:t> </a:t>
            </a:r>
            <a:r xmlns:a="http://schemas.openxmlformats.org/drawingml/2006/main">
              <a:rPr lang="sk" altLang="ko-KR" sz="3200">
                <a:solidFill>
                  <a:schemeClr val="tx1">
                    <a:lumMod val="65000"/>
                    <a:lumOff val="35000"/>
                  </a:schemeClr>
                </a:solidFill>
              </a:rPr>
              <a:t>A ak nám niekto urobil niečo zlé, musíme mu odpustiť.</a:t>
            </a:r>
            <a:r xmlns:a="http://schemas.openxmlformats.org/drawingml/2006/main">
              <a:rPr lang="sk" altLang="en-US" sz="3200">
                <a:solidFill>
                  <a:schemeClr val="tx1">
                    <a:lumMod val="65000"/>
                    <a:lumOff val="35000"/>
                  </a:schemeClr>
                </a:solidFill>
              </a:rPr>
              <a:t> </a:t>
            </a:r>
            <a:r xmlns:a="http://schemas.openxmlformats.org/drawingml/2006/main">
              <a:rPr lang="sk" altLang="ko-KR" sz="3200">
                <a:solidFill>
                  <a:schemeClr val="tx1">
                    <a:lumMod val="65000"/>
                    <a:lumOff val="35000"/>
                  </a:schemeClr>
                </a:solidFill>
              </a:rPr>
              <a:t>To je to, v čo ľudia veria v Ježiša.</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2778" y="227979"/>
            <a:ext cx="4053592" cy="570216"/>
          </a:xfrm>
          <a:prstGeom prst="rect">
            <a:avLst/>
          </a:prstGeom>
          <a:noFill/>
        </p:spPr>
        <p:txBody>
          <a:bodyPr wrap="square">
            <a:spAutoFit/>
          </a:bodyPr>
          <a:lstStyle/>
          <a:p>
            <a:pPr xmlns:a="http://schemas.openxmlformats.org/drawingml/2006/main" algn="ctr">
              <a:defRPr/>
            </a:pPr>
            <a:r xmlns:a="http://schemas.openxmlformats.org/drawingml/2006/main">
              <a:rPr lang="sk" altLang="ko-KR" sz="3200"/>
              <a:t>kto je Ježiš?</a:t>
            </a:r>
            <a:r xmlns:a="http://schemas.openxmlformats.org/drawingml/2006/main">
              <a:rPr lang="sk"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0501" y="9667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sk" altLang="ko-KR" sz="3600">
                <a:solidFill>
                  <a:srgbClr val="0070c0"/>
                </a:solidFill>
              </a:rPr>
              <a:t>Ježiš..</a:t>
            </a:r>
            <a:endParaRPr xmlns:a="http://schemas.openxmlformats.org/drawingml/2006/main" lang="ko-KR" altLang="en-US" sz="3600">
              <a:solidFill>
                <a:srgbClr val="0070c0"/>
              </a:solidFill>
            </a:endParaRPr>
          </a:p>
        </p:txBody>
      </p:sp>
      <p:sp>
        <p:nvSpPr>
          <p:cNvPr id="14" name="TextBox 13"/>
          <p:cNvSpPr txBox="1"/>
          <p:nvPr/>
        </p:nvSpPr>
        <p:spPr>
          <a:xfrm>
            <a:off x="467544" y="2660719"/>
            <a:ext cx="8208912" cy="1185476"/>
          </a:xfrm>
          <a:prstGeom prst="rect">
            <a:avLst/>
          </a:prstGeom>
          <a:noFill/>
        </p:spPr>
        <p:txBody>
          <a:bodyPr wrap="square">
            <a:spAutoFit/>
          </a:bodyPr>
          <a:lstStyle/>
          <a:p>
            <a:pPr xmlns:a="http://schemas.openxmlformats.org/drawingml/2006/main" lvl="0">
              <a:defRPr/>
            </a:pPr>
            <a:r xmlns:a="http://schemas.openxmlformats.org/drawingml/2006/main">
              <a:rPr lang="sk" altLang="ko-KR" sz="3600">
                <a:solidFill>
                  <a:schemeClr val="tx1">
                    <a:lumMod val="65000"/>
                    <a:lumOff val="35000"/>
                  </a:schemeClr>
                </a:solidFill>
              </a:rPr>
              <a:t>Ježiš prináša pokoj a zmierenie tam, kde dochádza k bojom a konfliktom.</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7743" y="26994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sk" altLang="ko-KR" sz="4000"/>
              <a:t>Dnešný kvíz</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0486" y="12436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25896"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sk" altLang="ko-KR" sz="3200">
                <a:solidFill>
                  <a:schemeClr val="tx1">
                    <a:lumMod val="65000"/>
                    <a:lumOff val="35000"/>
                  </a:schemeClr>
                </a:solidFill>
              </a:rPr>
              <a:t>S kým sa Onezimus stretol v Ríme, keď ušiel od svojho majiteľa Filemona?</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sk" altLang="en-US" sz="2800">
                <a:solidFill>
                  <a:schemeClr val="tx1">
                    <a:lumMod val="65000"/>
                    <a:lumOff val="35000"/>
                  </a:schemeClr>
                </a:solidFill>
              </a:rPr>
              <a:t>① </a:t>
            </a:r>
            <a:r xmlns:a="http://schemas.openxmlformats.org/drawingml/2006/main">
              <a:rPr lang="sk" altLang="ko-KR" sz="2800">
                <a:solidFill>
                  <a:schemeClr val="tx1">
                    <a:lumMod val="65000"/>
                    <a:lumOff val="35000"/>
                  </a:schemeClr>
                </a:solidFill>
              </a:rPr>
              <a:t>Peter</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sk" altLang="en-US" sz="2800">
                <a:solidFill>
                  <a:schemeClr val="tx1">
                    <a:lumMod val="65000"/>
                    <a:lumOff val="35000"/>
                  </a:schemeClr>
                </a:solidFill>
              </a:rPr>
              <a:t>② </a:t>
            </a:r>
            <a:r xmlns:a="http://schemas.openxmlformats.org/drawingml/2006/main">
              <a:rPr lang="sk" altLang="ko-KR" sz="2800">
                <a:solidFill>
                  <a:schemeClr val="tx1">
                    <a:lumMod val="65000"/>
                    <a:lumOff val="35000"/>
                  </a:schemeClr>
                </a:solidFill>
              </a:rPr>
              <a:t>John</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k" altLang="en-US" sz="2800">
                <a:solidFill>
                  <a:schemeClr val="tx1">
                    <a:lumMod val="65000"/>
                    <a:lumOff val="35000"/>
                  </a:schemeClr>
                </a:solidFill>
              </a:rPr>
              <a:t>③ </a:t>
            </a:r>
            <a:r xmlns:a="http://schemas.openxmlformats.org/drawingml/2006/main">
              <a:rPr lang="sk" altLang="ko-KR" sz="2800">
                <a:solidFill>
                  <a:schemeClr val="tx1">
                    <a:lumMod val="65000"/>
                    <a:lumOff val="35000"/>
                  </a:schemeClr>
                </a:solidFill>
              </a:rPr>
              <a:t>Barnabáš</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k" altLang="en-US" sz="2800">
                <a:solidFill>
                  <a:schemeClr val="tx1">
                    <a:lumMod val="65000"/>
                    <a:lumOff val="35000"/>
                  </a:schemeClr>
                </a:solidFill>
              </a:rPr>
              <a:t>④ </a:t>
            </a:r>
            <a:r xmlns:a="http://schemas.openxmlformats.org/drawingml/2006/main">
              <a:rPr lang="sk" altLang="ko-KR" sz="2800">
                <a:solidFill>
                  <a:schemeClr val="tx1">
                    <a:lumMod val="65000"/>
                    <a:lumOff val="35000"/>
                  </a:schemeClr>
                </a:solidFill>
              </a:rPr>
              <a:t>Paul</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k" altLang="en-US" sz="2800">
                <a:solidFill>
                  <a:srgbClr val="ff0000"/>
                </a:solidFill>
              </a:rPr>
              <a:t>④ </a:t>
            </a:r>
            <a:r xmlns:a="http://schemas.openxmlformats.org/drawingml/2006/main">
              <a:rPr lang="sk" altLang="ko-KR" sz="2800">
                <a:solidFill>
                  <a:srgbClr val="ff0000"/>
                </a:solidFill>
              </a:rPr>
              <a:t>Paul</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9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2538" y="200835"/>
            <a:ext cx="4053592" cy="692610"/>
          </a:xfrm>
          <a:prstGeom prst="rect">
            <a:avLst/>
          </a:prstGeom>
          <a:noFill/>
        </p:spPr>
        <p:txBody>
          <a:bodyPr wrap="square">
            <a:spAutoFit/>
          </a:bodyPr>
          <a:lstStyle/>
          <a:p>
            <a:pPr xmlns:a="http://schemas.openxmlformats.org/drawingml/2006/main" algn="ctr">
              <a:defRPr/>
            </a:pPr>
            <a:r xmlns:a="http://schemas.openxmlformats.org/drawingml/2006/main">
              <a:rPr lang="sk" altLang="ko-KR" sz="4000"/>
              <a:t>Dnešné Slovo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3724" y="76556"/>
            <a:ext cx="91128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92896"/>
            <a:ext cx="983695" cy="648072"/>
          </a:xfrm>
          <a:prstGeom prst="rect">
            <a:avLst/>
          </a:prstGeom>
          <a:noFill/>
        </p:spPr>
      </p:pic>
      <p:sp>
        <p:nvSpPr>
          <p:cNvPr id="23" name="TextBox 22"/>
          <p:cNvSpPr txBox="1"/>
          <p:nvPr/>
        </p:nvSpPr>
        <p:spPr>
          <a:xfrm>
            <a:off x="467544" y="2204864"/>
            <a:ext cx="8208912" cy="1736581"/>
          </a:xfrm>
          <a:prstGeom prst="rect">
            <a:avLst/>
          </a:prstGeom>
          <a:noFill/>
        </p:spPr>
        <p:txBody>
          <a:bodyPr wrap="square">
            <a:spAutoFit/>
          </a:bodyPr>
          <a:lstStyle/>
          <a:p>
            <a:pPr xmlns:a="http://schemas.openxmlformats.org/drawingml/2006/main" lvl="0">
              <a:defRPr/>
            </a:pPr>
            <a:r xmlns:a="http://schemas.openxmlformats.org/drawingml/2006/main">
              <a:rPr lang="sk" altLang="ko-KR" sz="3600"/>
              <a:t>Apelujem na vás za môjho syna Onezima, ktorý sa stal mojím synom, kým som bol v okovách.</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sk" altLang="ko-KR" sz="2800">
                <a:solidFill>
                  <a:schemeClr val="tx1">
                    <a:lumMod val="65000"/>
                    <a:lumOff val="35000"/>
                  </a:schemeClr>
                </a:solidFill>
              </a:rPr>
              <a:t>Filemon</a:t>
            </a:r>
            <a:r xmlns:a="http://schemas.openxmlformats.org/drawingml/2006/main">
              <a:rPr lang="sk" altLang="en-US" sz="2800">
                <a:solidFill>
                  <a:schemeClr val="tx1">
                    <a:lumMod val="65000"/>
                    <a:lumOff val="35000"/>
                  </a:schemeClr>
                </a:solidFill>
              </a:rPr>
              <a:t> </a:t>
            </a:r>
            <a:r xmlns:a="http://schemas.openxmlformats.org/drawingml/2006/main">
              <a:rPr lang="sk" altLang="ko-KR" sz="2800">
                <a:solidFill>
                  <a:schemeClr val="tx1">
                    <a:lumMod val="65000"/>
                    <a:lumOff val="35000"/>
                  </a:schemeClr>
                </a:solidFill>
              </a:rPr>
              <a:t>1:10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sk" altLang="ko-KR" b="1">
                <a:solidFill>
                  <a:schemeClr val="tx1">
                    <a:lumMod val="50000"/>
                    <a:lumOff val="50000"/>
                  </a:schemeClr>
                </a:solidFill>
              </a:rPr>
              <a:t>Č. 99 Slovo Božie</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306132"/>
          </a:xfrm>
          <a:prstGeom prst="rect">
            <a:avLst/>
          </a:prstGeom>
          <a:noFill/>
        </p:spPr>
        <p:txBody>
          <a:bodyPr wrap="square">
            <a:spAutoFit/>
          </a:bodyPr>
          <a:lstStyle/>
          <a:p>
            <a:pPr xmlns:a="http://schemas.openxmlformats.org/drawingml/2006/main" algn="ctr">
              <a:defRPr/>
            </a:pPr>
            <a:r xmlns:a="http://schemas.openxmlformats.org/drawingml/2006/main">
              <a:rPr lang="sk" altLang="ko-KR" sz="4000"/>
              <a:t>Timotej, Pavlov učeník</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rcRect b="70"/>
          <a:stretch>
            <a:fillRect/>
          </a:stretch>
        </p:blipFill>
        <p:spPr>
          <a:xfrm>
            <a:off x="4038618" y="1772816"/>
            <a:ext cx="5125131" cy="40324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48867" y="138408"/>
            <a:ext cx="4053592" cy="697887"/>
          </a:xfrm>
          <a:prstGeom prst="rect">
            <a:avLst/>
          </a:prstGeom>
          <a:noFill/>
        </p:spPr>
        <p:txBody>
          <a:bodyPr wrap="square">
            <a:spAutoFit/>
          </a:bodyPr>
          <a:lstStyle/>
          <a:p>
            <a:pPr xmlns:a="http://schemas.openxmlformats.org/drawingml/2006/main" algn="ctr">
              <a:defRPr/>
            </a:pPr>
            <a:r xmlns:a="http://schemas.openxmlformats.org/drawingml/2006/main">
              <a:rPr lang="sk" altLang="ko-KR" sz="4000"/>
              <a:t>Dnešné Slovo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9916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63304"/>
            <a:ext cx="983695" cy="648072"/>
          </a:xfrm>
          <a:prstGeom prst="rect">
            <a:avLst/>
          </a:prstGeom>
          <a:noFill/>
        </p:spPr>
      </p:pic>
      <p:sp>
        <p:nvSpPr>
          <p:cNvPr id="23" name="TextBox 22"/>
          <p:cNvSpPr txBox="1"/>
          <p:nvPr/>
        </p:nvSpPr>
        <p:spPr>
          <a:xfrm>
            <a:off x="467544" y="1389132"/>
            <a:ext cx="8208912" cy="2831956"/>
          </a:xfrm>
          <a:prstGeom prst="rect">
            <a:avLst/>
          </a:prstGeom>
          <a:noFill/>
        </p:spPr>
        <p:txBody>
          <a:bodyPr wrap="square">
            <a:spAutoFit/>
          </a:bodyPr>
          <a:lstStyle/>
          <a:p>
            <a:pPr xmlns:a="http://schemas.openxmlformats.org/drawingml/2006/main" lvl="0">
              <a:defRPr/>
            </a:pPr>
            <a:r xmlns:a="http://schemas.openxmlformats.org/drawingml/2006/main">
              <a:rPr lang="sk" altLang="ko-KR" sz="3600"/>
              <a:t>Pripomenula som si tvoju úprimnú vieru, ktorá najprv žila v tvojej starej mame Lois a v tvojej matke Eunice, a som presvedčená, že teraz žije aj vo vás.</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sk" altLang="ko-KR" sz="2800">
                <a:solidFill>
                  <a:schemeClr val="tx1">
                    <a:lumMod val="65000"/>
                    <a:lumOff val="35000"/>
                  </a:schemeClr>
                </a:solidFill>
              </a:rPr>
              <a:t>2Timotejka</a:t>
            </a:r>
            <a:r xmlns:a="http://schemas.openxmlformats.org/drawingml/2006/main">
              <a:rPr lang="sk" altLang="en-US" sz="2800">
                <a:solidFill>
                  <a:schemeClr val="tx1">
                    <a:lumMod val="65000"/>
                    <a:lumOff val="35000"/>
                  </a:schemeClr>
                </a:solidFill>
              </a:rPr>
              <a:t> </a:t>
            </a:r>
            <a:r xmlns:a="http://schemas.openxmlformats.org/drawingml/2006/main">
              <a:rPr lang="sk" altLang="ko-KR" sz="2800">
                <a:solidFill>
                  <a:schemeClr val="tx1">
                    <a:lumMod val="65000"/>
                    <a:lumOff val="35000"/>
                  </a:schemeClr>
                </a:solidFill>
              </a:rPr>
              <a:t>4:</a:t>
            </a:r>
            <a:r xmlns:a="http://schemas.openxmlformats.org/drawingml/2006/main">
              <a:rPr lang="sk" altLang="en-US" sz="2800">
                <a:solidFill>
                  <a:schemeClr val="tx1">
                    <a:lumMod val="65000"/>
                    <a:lumOff val="35000"/>
                  </a:schemeClr>
                </a:solidFill>
              </a:rPr>
              <a:t> </a:t>
            </a:r>
            <a:r xmlns:a="http://schemas.openxmlformats.org/drawingml/2006/main">
              <a:rPr lang="sk" altLang="ko-KR" sz="2800">
                <a:solidFill>
                  <a:schemeClr val="tx1">
                    <a:lumMod val="65000"/>
                    <a:lumOff val="35000"/>
                  </a:schemeClr>
                </a:solidFill>
              </a:rPr>
              <a:t>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89" y="5805264"/>
            <a:ext cx="9134632" cy="954107"/>
          </a:xfrm>
          <a:prstGeom prst="rect">
            <a:avLst/>
          </a:prstGeom>
          <a:noFill/>
        </p:spPr>
        <p:txBody>
          <a:bodyPr wrap="square">
            <a:spAutoFit/>
          </a:bodyPr>
          <a:lstStyle/>
          <a:p>
            <a:pPr xmlns:a="http://schemas.openxmlformats.org/drawingml/2006/main" lvl="0">
              <a:defRPr/>
            </a:pPr>
            <a:r xmlns:a="http://schemas.openxmlformats.org/drawingml/2006/main">
              <a:rPr lang="sk" altLang="ko-KR" sz="2800">
                <a:solidFill>
                  <a:schemeClr val="tx1">
                    <a:lumMod val="65000"/>
                    <a:lumOff val="35000"/>
                  </a:schemeClr>
                </a:solidFill>
              </a:rPr>
              <a:t>Pavol mal učeníka menom Timotej. Timotej bol s Pavlom misionárom už od detstva.</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rcRect b="340"/>
          <a:stretch>
            <a:fillRect/>
          </a:stretch>
        </p:blipFill>
        <p:spPr>
          <a:xfrm>
            <a:off x="7888" y="0"/>
            <a:ext cx="9134633"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45194" y="5301208"/>
            <a:ext cx="9053611" cy="1554886"/>
          </a:xfrm>
          <a:prstGeom prst="rect">
            <a:avLst/>
          </a:prstGeom>
          <a:noFill/>
        </p:spPr>
        <p:txBody>
          <a:bodyPr wrap="square">
            <a:spAutoFit/>
          </a:bodyPr>
          <a:lstStyle/>
          <a:p>
            <a:pPr xmlns:a="http://schemas.openxmlformats.org/drawingml/2006/main" lvl="0">
              <a:defRPr/>
            </a:pPr>
            <a:r xmlns:a="http://schemas.openxmlformats.org/drawingml/2006/main">
              <a:rPr altLang="ko-KR" lang="sk" sz="3200">
                <a:solidFill>
                  <a:schemeClr val="tx1">
                    <a:lumMod val="65000"/>
                    <a:lumOff val="35000"/>
                  </a:schemeClr>
                </a:solidFill>
              </a:rPr>
              <a:t>Bol muž, ktorý mal dvoch synov. Druhý syn požiadal otca, aby mu dal svoj podiel z majetku vopred.</a:t>
            </a:r>
            <a:endParaRPr xmlns:a="http://schemas.openxmlformats.org/drawingml/2006/main" altLang="en-US" lang="ko-KR" sz="3200">
              <a:solidFill>
                <a:schemeClr val="tx1">
                  <a:lumMod val="65000"/>
                  <a:lumOff val="35000"/>
                </a:schemeClr>
              </a:solidFill>
            </a:endParaRPr>
          </a:p>
        </p:txBody>
      </p:sp>
      <p:pic>
        <p:nvPicPr>
          <p:cNvPr id="3" name="그림 2"/>
          <p:cNvPicPr>
            <a:picLocks noChangeAspect="1"/>
          </p:cNvPicPr>
          <p:nvPr/>
        </p:nvPicPr>
        <p:blipFill rotWithShape="1">
          <a:blip r:embed="rId2"/>
          <a:srcRect t="90"/>
          <a:stretch>
            <a:fillRect/>
          </a:stretch>
        </p:blipFill>
        <p:spPr>
          <a:xfrm>
            <a:off x="-1" y="0"/>
            <a:ext cx="9144000"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k" sz="4000">
                <a:solidFill>
                  <a:srgbClr val="ff0000"/>
                </a:solidFill>
              </a:rPr>
              <a:t>Dnešná lekcia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7721" y="10369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6757"/>
            <a:ext cx="983695" cy="648072"/>
          </a:xfrm>
          <a:prstGeom prst="rect">
            <a:avLst/>
          </a:prstGeom>
          <a:noFill/>
        </p:spPr>
      </p:pic>
      <p:sp>
        <p:nvSpPr>
          <p:cNvPr id="17" name="TextBox 16"/>
          <p:cNvSpPr txBox="1"/>
          <p:nvPr/>
        </p:nvSpPr>
        <p:spPr>
          <a:xfrm>
            <a:off x="380230" y="1124744"/>
            <a:ext cx="8352928" cy="3378676"/>
          </a:xfrm>
          <a:prstGeom prst="rect">
            <a:avLst/>
          </a:prstGeom>
          <a:noFill/>
        </p:spPr>
        <p:txBody>
          <a:bodyPr wrap="square">
            <a:spAutoFit/>
          </a:bodyPr>
          <a:lstStyle/>
          <a:p>
            <a:pPr xmlns:a="http://schemas.openxmlformats.org/drawingml/2006/main" algn="ctr">
              <a:defRPr/>
            </a:pPr>
            <a:r xmlns:a="http://schemas.openxmlformats.org/drawingml/2006/main">
              <a:rPr altLang="ko-KR" lang="sk" sz="3600">
                <a:solidFill>
                  <a:schemeClr val="tx1">
                    <a:lumMod val="65000"/>
                    <a:lumOff val="35000"/>
                  </a:schemeClr>
                </a:solidFill>
              </a:rPr>
              <a:t>Ježiš bol na tejto zemi v ľudskej podobe, ale je aj Bohom.</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sk" sz="3600">
                <a:solidFill>
                  <a:schemeClr val="tx1">
                    <a:lumMod val="65000"/>
                    <a:lumOff val="35000"/>
                  </a:schemeClr>
                </a:solidFill>
              </a:rPr>
              <a:t>Ako Boh prikázal svojim učeníkom na vrchu,</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sk" sz="3600">
                <a:solidFill>
                  <a:schemeClr val="tx1">
                    <a:lumMod val="65000"/>
                    <a:lumOff val="35000"/>
                  </a:schemeClr>
                </a:solidFill>
              </a:rPr>
              <a:t>musíme veriť v Ježiša ako Božieho Syna a pozorne ho počúvať.</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677" y="5805264"/>
            <a:ext cx="9134646" cy="954107"/>
          </a:xfrm>
          <a:prstGeom prst="rect">
            <a:avLst/>
          </a:prstGeom>
          <a:noFill/>
        </p:spPr>
        <p:txBody>
          <a:bodyPr wrap="square">
            <a:spAutoFit/>
          </a:bodyPr>
          <a:lstStyle/>
          <a:p>
            <a:pPr xmlns:a="http://schemas.openxmlformats.org/drawingml/2006/main" lvl="0">
              <a:defRPr/>
            </a:pPr>
            <a:r xmlns:a="http://schemas.openxmlformats.org/drawingml/2006/main">
              <a:rPr lang="sk" altLang="ko-KR" sz="2800">
                <a:solidFill>
                  <a:schemeClr val="tx1">
                    <a:lumMod val="65000"/>
                    <a:lumOff val="35000"/>
                  </a:schemeClr>
                </a:solidFill>
              </a:rPr>
              <a:t>Pavol, ktorý bol vo väzení, vedel, že zomrie, a napísal list svojmu milovanému učeníkovi Timotejovi.</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rcRect b="60"/>
          <a:stretch>
            <a:fillRect/>
          </a:stretch>
        </p:blipFill>
        <p:spPr>
          <a:xfrm>
            <a:off x="-1" y="0"/>
            <a:ext cx="9125773" cy="58052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90" y="5733256"/>
            <a:ext cx="9078915" cy="1065689"/>
          </a:xfrm>
          <a:prstGeom prst="rect">
            <a:avLst/>
          </a:prstGeom>
          <a:noFill/>
        </p:spPr>
        <p:txBody>
          <a:bodyPr wrap="square">
            <a:spAutoFit/>
          </a:bodyPr>
          <a:lstStyle/>
          <a:p>
            <a:pPr xmlns:a="http://schemas.openxmlformats.org/drawingml/2006/main" lvl="0">
              <a:defRPr/>
            </a:pPr>
            <a:r xmlns:a="http://schemas.openxmlformats.org/drawingml/2006/main">
              <a:rPr lang="sk" altLang="ko-KR" sz="3200">
                <a:solidFill>
                  <a:schemeClr val="tx1">
                    <a:lumMod val="65000"/>
                    <a:lumOff val="35000"/>
                  </a:schemeClr>
                </a:solidFill>
              </a:rPr>
              <a:t>V liste sa uvádzalo, ako by mal Timotej vyučovať veriacich ako služobník cirkvi.</a:t>
            </a:r>
            <a:endParaRPr xmlns:a="http://schemas.openxmlformats.org/drawingml/2006/main" lang="ko-KR" altLang="en-US" sz="3200">
              <a:solidFill>
                <a:schemeClr val="tx1">
                  <a:lumMod val="65000"/>
                  <a:lumOff val="35000"/>
                </a:schemeClr>
              </a:solidFill>
            </a:endParaRPr>
          </a:p>
        </p:txBody>
      </p:sp>
      <p:pic>
        <p:nvPicPr>
          <p:cNvPr id="6" name="그림 5"/>
          <p:cNvPicPr>
            <a:picLocks noChangeAspect="1"/>
          </p:cNvPicPr>
          <p:nvPr/>
        </p:nvPicPr>
        <p:blipFill rotWithShape="1">
          <a:blip r:embed="rId3"/>
          <a:srcRect b="240"/>
          <a:stretch>
            <a:fillRect/>
          </a:stretch>
        </p:blipFill>
        <p:spPr>
          <a:xfrm>
            <a:off x="7890" y="-22440"/>
            <a:ext cx="9136110" cy="575569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472469"/>
            <a:ext cx="9134646" cy="1374101"/>
          </a:xfrm>
          <a:prstGeom prst="rect">
            <a:avLst/>
          </a:prstGeom>
          <a:noFill/>
        </p:spPr>
        <p:txBody>
          <a:bodyPr wrap="square">
            <a:spAutoFit/>
          </a:bodyPr>
          <a:lstStyle/>
          <a:p>
            <a:pPr xmlns:a="http://schemas.openxmlformats.org/drawingml/2006/main" lvl="0">
              <a:defRPr/>
            </a:pPr>
            <a:r xmlns:a="http://schemas.openxmlformats.org/drawingml/2006/main">
              <a:rPr lang="sk" altLang="ko-KR" sz="2800">
                <a:solidFill>
                  <a:schemeClr val="tx1">
                    <a:lumMod val="65000"/>
                    <a:lumOff val="35000"/>
                  </a:schemeClr>
                </a:solidFill>
              </a:rPr>
              <a:t>Timotej a veriaci si prečítali Pavlov list a rozhodli sa nestratiť vieru až do konca ani v prenasledovaní.</a:t>
            </a:r>
            <a:endParaRPr xmlns:a="http://schemas.openxmlformats.org/drawingml/2006/main" lang="en-US" altLang="ko-KR" sz="2800">
              <a:solidFill>
                <a:schemeClr val="tx1">
                  <a:lumMod val="65000"/>
                  <a:lumOff val="35000"/>
                </a:schemeClr>
              </a:solidFill>
            </a:endParaRPr>
          </a:p>
        </p:txBody>
      </p:sp>
      <p:pic>
        <p:nvPicPr>
          <p:cNvPr id="6" name="그림 5"/>
          <p:cNvPicPr>
            <a:picLocks noChangeAspect="1"/>
          </p:cNvPicPr>
          <p:nvPr/>
        </p:nvPicPr>
        <p:blipFill rotWithShape="1">
          <a:blip r:embed="rId2"/>
          <a:srcRect b="40"/>
          <a:stretch>
            <a:fillRect/>
          </a:stretch>
        </p:blipFill>
        <p:spPr>
          <a:xfrm>
            <a:off x="9353" y="-1"/>
            <a:ext cx="9134647" cy="537321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805264"/>
            <a:ext cx="9107238" cy="954107"/>
          </a:xfrm>
          <a:prstGeom prst="rect">
            <a:avLst/>
          </a:prstGeom>
          <a:noFill/>
        </p:spPr>
        <p:txBody>
          <a:bodyPr wrap="square">
            <a:spAutoFit/>
          </a:bodyPr>
          <a:lstStyle/>
          <a:p>
            <a:pPr xmlns:a="http://schemas.openxmlformats.org/drawingml/2006/main" lvl="0">
              <a:defRPr/>
            </a:pPr>
            <a:r xmlns:a="http://schemas.openxmlformats.org/drawingml/2006/main">
              <a:rPr lang="sk" altLang="ko-KR" sz="2800">
                <a:solidFill>
                  <a:schemeClr val="tx1">
                    <a:lumMod val="65000"/>
                    <a:lumOff val="35000"/>
                  </a:schemeClr>
                </a:solidFill>
              </a:rPr>
              <a:t>Takže Pavlova viera bola odovzdaná jeho učeníkovi Timotejovi a opäť cirkvám.</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rcRect b="420"/>
          <a:stretch>
            <a:fillRect/>
          </a:stretch>
        </p:blipFill>
        <p:spPr>
          <a:xfrm>
            <a:off x="0" y="-4193"/>
            <a:ext cx="9144000" cy="580945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0193" y="142392"/>
            <a:ext cx="4053592" cy="693903"/>
          </a:xfrm>
          <a:prstGeom prst="rect">
            <a:avLst/>
          </a:prstGeom>
          <a:noFill/>
        </p:spPr>
        <p:txBody>
          <a:bodyPr wrap="square">
            <a:spAutoFit/>
          </a:bodyPr>
          <a:lstStyle/>
          <a:p>
            <a:pPr xmlns:a="http://schemas.openxmlformats.org/drawingml/2006/main" algn="ctr">
              <a:defRPr/>
            </a:pPr>
            <a:r xmlns:a="http://schemas.openxmlformats.org/drawingml/2006/main">
              <a:rPr lang="sk" altLang="ko-KR" sz="4000"/>
              <a:t>Dnešná lekcia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6305"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90039"/>
            <a:ext cx="983695" cy="648072"/>
          </a:xfrm>
          <a:prstGeom prst="rect">
            <a:avLst/>
          </a:prstGeom>
          <a:noFill/>
        </p:spPr>
      </p:pic>
      <p:sp>
        <p:nvSpPr>
          <p:cNvPr id="17" name="TextBox 16"/>
          <p:cNvSpPr txBox="1"/>
          <p:nvPr/>
        </p:nvSpPr>
        <p:spPr>
          <a:xfrm>
            <a:off x="323528" y="1215572"/>
            <a:ext cx="8663919" cy="3935548"/>
          </a:xfrm>
          <a:prstGeom prst="rect">
            <a:avLst/>
          </a:prstGeom>
          <a:noFill/>
        </p:spPr>
        <p:txBody>
          <a:bodyPr wrap="square">
            <a:spAutoFit/>
          </a:bodyPr>
          <a:lstStyle/>
          <a:p>
            <a:pPr xmlns:a="http://schemas.openxmlformats.org/drawingml/2006/main" algn="ctr">
              <a:defRPr/>
            </a:pPr>
            <a:r xmlns:a="http://schemas.openxmlformats.org/drawingml/2006/main">
              <a:rPr lang="sk" altLang="ko-KR" sz="3600">
                <a:solidFill>
                  <a:schemeClr val="tx1">
                    <a:lumMod val="65000"/>
                    <a:lumOff val="35000"/>
                  </a:schemeClr>
                </a:solidFill>
              </a:rPr>
              <a:t>Vďaka evanjelistom, ktorí nám hlásali evanjelium a učiteľom, ktorí nás učili Božie slovo, naša viera a naša cirkev rástli.</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sk" altLang="ko-KR" sz="3600">
                <a:solidFill>
                  <a:schemeClr val="tx1">
                    <a:lumMod val="65000"/>
                    <a:lumOff val="35000"/>
                  </a:schemeClr>
                </a:solidFill>
              </a:rPr>
              <a:t>Teraz musíme odovzdať svoju vieru a učiť ich Božiemu slovu, ktoré sme sa naučili.</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45204" y="212304"/>
            <a:ext cx="4053592" cy="584775"/>
          </a:xfrm>
          <a:prstGeom prst="rect">
            <a:avLst/>
          </a:prstGeom>
          <a:noFill/>
        </p:spPr>
        <p:txBody>
          <a:bodyPr wrap="square">
            <a:spAutoFit/>
          </a:bodyPr>
          <a:lstStyle/>
          <a:p>
            <a:pPr xmlns:a="http://schemas.openxmlformats.org/drawingml/2006/main" algn="ctr">
              <a:defRPr/>
            </a:pPr>
            <a:r xmlns:a="http://schemas.openxmlformats.org/drawingml/2006/main">
              <a:rPr lang="sk" altLang="ko-KR" sz="3200"/>
              <a:t>kto je Ježiš?</a:t>
            </a:r>
            <a:r xmlns:a="http://schemas.openxmlformats.org/drawingml/2006/main">
              <a:rPr lang="sk"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864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928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sk" altLang="ko-KR" sz="3600">
                <a:solidFill>
                  <a:srgbClr val="0070c0"/>
                </a:solidFill>
              </a:rPr>
              <a:t>Ježiš je..</a:t>
            </a:r>
            <a:endParaRPr xmlns:a="http://schemas.openxmlformats.org/drawingml/2006/main" lang="ko-KR" altLang="en-US" sz="3600">
              <a:solidFill>
                <a:srgbClr val="0070c0"/>
              </a:solidFill>
            </a:endParaRPr>
          </a:p>
        </p:txBody>
      </p:sp>
      <p:sp>
        <p:nvSpPr>
          <p:cNvPr id="14" name="TextBox 13"/>
          <p:cNvSpPr txBox="1"/>
          <p:nvPr/>
        </p:nvSpPr>
        <p:spPr>
          <a:xfrm>
            <a:off x="467544" y="2660719"/>
            <a:ext cx="8208912" cy="1737926"/>
          </a:xfrm>
          <a:prstGeom prst="rect">
            <a:avLst/>
          </a:prstGeom>
          <a:noFill/>
        </p:spPr>
        <p:txBody>
          <a:bodyPr wrap="square">
            <a:spAutoFit/>
          </a:bodyPr>
          <a:lstStyle/>
          <a:p>
            <a:pPr xmlns:a="http://schemas.openxmlformats.org/drawingml/2006/main" lvl="0">
              <a:defRPr/>
            </a:pPr>
            <a:r xmlns:a="http://schemas.openxmlformats.org/drawingml/2006/main">
              <a:rPr lang="sk" altLang="ko-KR" sz="3600">
                <a:solidFill>
                  <a:schemeClr val="tx1">
                    <a:lumMod val="65000"/>
                    <a:lumOff val="35000"/>
                  </a:schemeClr>
                </a:solidFill>
              </a:rPr>
              <a:t>Ježiš je vzkriesený a žije večne, s cirkvami a veriacimi, ktorí v neho veria.</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sk" altLang="ko-KR" sz="4000"/>
              <a:t>Dnešný kvíz</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13401" y="11808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55488" y="61505"/>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sk" altLang="ko-KR" sz="3200">
                <a:solidFill>
                  <a:schemeClr val="tx1">
                    <a:lumMod val="65000"/>
                    <a:lumOff val="35000"/>
                  </a:schemeClr>
                </a:solidFill>
              </a:rPr>
              <a:t>Komu Pavol napísal list, keď sa blížil deň jeho smrti?</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sk" altLang="en-US" sz="2800">
                <a:solidFill>
                  <a:schemeClr val="tx1">
                    <a:lumMod val="65000"/>
                    <a:lumOff val="35000"/>
                  </a:schemeClr>
                </a:solidFill>
              </a:rPr>
              <a:t>① </a:t>
            </a:r>
            <a:r xmlns:a="http://schemas.openxmlformats.org/drawingml/2006/main">
              <a:rPr lang="sk" altLang="ko-KR" sz="2800">
                <a:solidFill>
                  <a:schemeClr val="tx1">
                    <a:lumMod val="65000"/>
                    <a:lumOff val="35000"/>
                  </a:schemeClr>
                </a:solidFill>
              </a:rPr>
              <a:t>Luke</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sk" altLang="en-US" sz="2800">
                <a:solidFill>
                  <a:schemeClr val="tx1">
                    <a:lumMod val="65000"/>
                    <a:lumOff val="35000"/>
                  </a:schemeClr>
                </a:solidFill>
              </a:rPr>
              <a:t>② </a:t>
            </a:r>
            <a:r xmlns:a="http://schemas.openxmlformats.org/drawingml/2006/main">
              <a:rPr lang="sk" altLang="ko-KR" sz="2800">
                <a:solidFill>
                  <a:schemeClr val="tx1">
                    <a:lumMod val="65000"/>
                    <a:lumOff val="35000"/>
                  </a:schemeClr>
                </a:solidFill>
              </a:rPr>
              <a:t>Označte</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k" altLang="en-US" sz="2800">
                <a:solidFill>
                  <a:schemeClr val="tx1">
                    <a:lumMod val="65000"/>
                    <a:lumOff val="35000"/>
                  </a:schemeClr>
                </a:solidFill>
              </a:rPr>
              <a:t>③ </a:t>
            </a:r>
            <a:r xmlns:a="http://schemas.openxmlformats.org/drawingml/2006/main">
              <a:rPr lang="sk" altLang="ko-KR" sz="2800">
                <a:solidFill>
                  <a:schemeClr val="tx1">
                    <a:lumMod val="65000"/>
                    <a:lumOff val="35000"/>
                  </a:schemeClr>
                </a:solidFill>
              </a:rPr>
              <a:t>Timotej</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k" altLang="en-US" sz="2800">
                <a:solidFill>
                  <a:schemeClr val="tx1">
                    <a:lumMod val="65000"/>
                    <a:lumOff val="35000"/>
                  </a:schemeClr>
                </a:solidFill>
              </a:rPr>
              <a:t>④ </a:t>
            </a:r>
            <a:r xmlns:a="http://schemas.openxmlformats.org/drawingml/2006/main">
              <a:rPr lang="sk" altLang="ko-KR" sz="2800">
                <a:solidFill>
                  <a:schemeClr val="tx1">
                    <a:lumMod val="65000"/>
                    <a:lumOff val="35000"/>
                  </a:schemeClr>
                </a:solidFill>
              </a:rPr>
              <a:t>Silas</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k" altLang="en-US" sz="2800">
                <a:solidFill>
                  <a:srgbClr val="ff0000"/>
                </a:solidFill>
              </a:rPr>
              <a:t>③ </a:t>
            </a:r>
            <a:r xmlns:a="http://schemas.openxmlformats.org/drawingml/2006/main">
              <a:rPr lang="sk" altLang="ko-KR" sz="2800">
                <a:solidFill>
                  <a:srgbClr val="ff0000"/>
                </a:solidFill>
              </a:rPr>
              <a:t>Timotej</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30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48867" y="138408"/>
            <a:ext cx="4053592" cy="697887"/>
          </a:xfrm>
          <a:prstGeom prst="rect">
            <a:avLst/>
          </a:prstGeom>
          <a:noFill/>
        </p:spPr>
        <p:txBody>
          <a:bodyPr wrap="square">
            <a:spAutoFit/>
          </a:bodyPr>
          <a:lstStyle/>
          <a:p>
            <a:pPr xmlns:a="http://schemas.openxmlformats.org/drawingml/2006/main" algn="ctr">
              <a:defRPr/>
            </a:pPr>
            <a:r xmlns:a="http://schemas.openxmlformats.org/drawingml/2006/main">
              <a:rPr lang="sk" altLang="ko-KR" sz="4000"/>
              <a:t>Dnešné Slovo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9916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63304"/>
            <a:ext cx="983695" cy="648072"/>
          </a:xfrm>
          <a:prstGeom prst="rect">
            <a:avLst/>
          </a:prstGeom>
          <a:noFill/>
        </p:spPr>
      </p:pic>
      <p:sp>
        <p:nvSpPr>
          <p:cNvPr id="23" name="TextBox 22"/>
          <p:cNvSpPr txBox="1"/>
          <p:nvPr/>
        </p:nvSpPr>
        <p:spPr>
          <a:xfrm>
            <a:off x="467543" y="1389132"/>
            <a:ext cx="8208912" cy="2831956"/>
          </a:xfrm>
          <a:prstGeom prst="rect">
            <a:avLst/>
          </a:prstGeom>
          <a:noFill/>
        </p:spPr>
        <p:txBody>
          <a:bodyPr wrap="square">
            <a:spAutoFit/>
          </a:bodyPr>
          <a:lstStyle/>
          <a:p>
            <a:pPr xmlns:a="http://schemas.openxmlformats.org/drawingml/2006/main" lvl="0">
              <a:defRPr/>
            </a:pPr>
            <a:r xmlns:a="http://schemas.openxmlformats.org/drawingml/2006/main">
              <a:rPr lang="sk" altLang="ko-KR" sz="3600"/>
              <a:t>Pripomenula som si tvoju úprimnú vieru, ktorá najprv žila v tvojej starej mame Lois a v tvojej matke Eunice, a som presvedčená, že teraz žije aj vo vás.</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sk" altLang="ko-KR" sz="2800">
                <a:solidFill>
                  <a:schemeClr val="tx1">
                    <a:lumMod val="65000"/>
                    <a:lumOff val="35000"/>
                  </a:schemeClr>
                </a:solidFill>
              </a:rPr>
              <a:t>2Timotejka</a:t>
            </a:r>
            <a:r xmlns:a="http://schemas.openxmlformats.org/drawingml/2006/main">
              <a:rPr lang="sk" altLang="en-US" sz="2800">
                <a:solidFill>
                  <a:schemeClr val="tx1">
                    <a:lumMod val="65000"/>
                    <a:lumOff val="35000"/>
                  </a:schemeClr>
                </a:solidFill>
              </a:rPr>
              <a:t> </a:t>
            </a:r>
            <a:r xmlns:a="http://schemas.openxmlformats.org/drawingml/2006/main">
              <a:rPr lang="sk" altLang="ko-KR" sz="2800">
                <a:solidFill>
                  <a:schemeClr val="tx1">
                    <a:lumMod val="65000"/>
                    <a:lumOff val="35000"/>
                  </a:schemeClr>
                </a:solidFill>
              </a:rPr>
              <a:t>4:</a:t>
            </a:r>
            <a:r xmlns:a="http://schemas.openxmlformats.org/drawingml/2006/main">
              <a:rPr lang="sk" altLang="en-US" sz="2800">
                <a:solidFill>
                  <a:schemeClr val="tx1">
                    <a:lumMod val="65000"/>
                    <a:lumOff val="35000"/>
                  </a:schemeClr>
                </a:solidFill>
              </a:rPr>
              <a:t> </a:t>
            </a:r>
            <a:r xmlns:a="http://schemas.openxmlformats.org/drawingml/2006/main">
              <a:rPr lang="sk" altLang="ko-KR" sz="2800">
                <a:solidFill>
                  <a:schemeClr val="tx1">
                    <a:lumMod val="65000"/>
                    <a:lumOff val="35000"/>
                  </a:schemeClr>
                </a:solidFill>
              </a:rPr>
              <a:t>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sk" altLang="ko-KR" b="1">
                <a:solidFill>
                  <a:schemeClr val="tx1">
                    <a:lumMod val="50000"/>
                    <a:lumOff val="50000"/>
                  </a:schemeClr>
                </a:solidFill>
              </a:rPr>
              <a:t>Č. 100 Slovo Božie</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306132"/>
          </a:xfrm>
          <a:prstGeom prst="rect">
            <a:avLst/>
          </a:prstGeom>
          <a:noFill/>
        </p:spPr>
        <p:txBody>
          <a:bodyPr wrap="square">
            <a:spAutoFit/>
          </a:bodyPr>
          <a:lstStyle/>
          <a:p>
            <a:pPr xmlns:a="http://schemas.openxmlformats.org/drawingml/2006/main" algn="ctr">
              <a:defRPr/>
            </a:pPr>
            <a:r xmlns:a="http://schemas.openxmlformats.org/drawingml/2006/main">
              <a:rPr lang="sk" altLang="ko-KR" sz="4000"/>
              <a:t>John videl úžasný pohľad</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8" name="그림 7"/>
          <p:cNvPicPr>
            <a:picLocks noChangeAspect="1"/>
          </p:cNvPicPr>
          <p:nvPr/>
        </p:nvPicPr>
        <p:blipFill rotWithShape="1">
          <a:blip r:embed="rId8"/>
          <a:stretch>
            <a:fillRect/>
          </a:stretch>
        </p:blipFill>
        <p:spPr>
          <a:xfrm>
            <a:off x="4105193" y="1959038"/>
            <a:ext cx="5038808" cy="389237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169372"/>
            <a:ext cx="4053592" cy="695498"/>
          </a:xfrm>
          <a:prstGeom prst="rect">
            <a:avLst/>
          </a:prstGeom>
          <a:noFill/>
        </p:spPr>
        <p:txBody>
          <a:bodyPr wrap="square">
            <a:spAutoFit/>
          </a:bodyPr>
          <a:lstStyle/>
          <a:p>
            <a:pPr xmlns:a="http://schemas.openxmlformats.org/drawingml/2006/main" algn="ctr">
              <a:defRPr/>
            </a:pPr>
            <a:r xmlns:a="http://schemas.openxmlformats.org/drawingml/2006/main">
              <a:rPr lang="sk" altLang="ko-KR" sz="4000"/>
              <a:t>Dnešné Slovo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13819" y="3767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70137"/>
            <a:ext cx="983695" cy="648072"/>
          </a:xfrm>
          <a:prstGeom prst="rect">
            <a:avLst/>
          </a:prstGeom>
          <a:noFill/>
        </p:spPr>
      </p:pic>
      <p:sp>
        <p:nvSpPr>
          <p:cNvPr id="23" name="TextBox 22"/>
          <p:cNvSpPr txBox="1"/>
          <p:nvPr/>
        </p:nvSpPr>
        <p:spPr>
          <a:xfrm>
            <a:off x="467544"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lang="sk" altLang="ko-KR" sz="3600"/>
              <a:t>Ten, kto svedčí o týchto veciach, hovorí: "Áno, prídem čoskoro." Amen. Príď, Pane Ježišu.</a:t>
            </a:r>
            <a:endParaRPr xmlns:a="http://schemas.openxmlformats.org/drawingml/2006/main" lang="en-US" altLang="ko-KR" sz="3600"/>
          </a:p>
          <a:p>
            <a:pPr xmlns:a="http://schemas.openxmlformats.org/drawingml/2006/main" lvl="0">
              <a:defRPr/>
            </a:pPr>
            <a:r xmlns:a="http://schemas.openxmlformats.org/drawingml/2006/main">
              <a:rPr lang="sk" altLang="ko-KR" sz="3600"/>
              <a:t>   </a:t>
            </a:r>
            <a:endParaRPr xmlns:a="http://schemas.openxmlformats.org/drawingml/2006/main" lang="en-US" alt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sk" altLang="ko-KR" sz="2800">
                <a:solidFill>
                  <a:schemeClr val="tx1">
                    <a:lumMod val="65000"/>
                    <a:lumOff val="35000"/>
                  </a:schemeClr>
                </a:solidFill>
              </a:rPr>
              <a:t>Zjavenie</a:t>
            </a:r>
            <a:r xmlns:a="http://schemas.openxmlformats.org/drawingml/2006/main">
              <a:rPr lang="sk" altLang="en-US" sz="2800">
                <a:solidFill>
                  <a:schemeClr val="tx1">
                    <a:lumMod val="65000"/>
                    <a:lumOff val="35000"/>
                  </a:schemeClr>
                </a:solidFill>
              </a:rPr>
              <a:t> </a:t>
            </a:r>
            <a:r xmlns:a="http://schemas.openxmlformats.org/drawingml/2006/main">
              <a:rPr lang="sk" altLang="ko-KR" sz="2800">
                <a:solidFill>
                  <a:schemeClr val="tx1">
                    <a:lumMod val="65000"/>
                    <a:lumOff val="35000"/>
                  </a:schemeClr>
                </a:solidFill>
              </a:rPr>
              <a:t>22:</a:t>
            </a:r>
            <a:r xmlns:a="http://schemas.openxmlformats.org/drawingml/2006/main">
              <a:rPr lang="sk" altLang="en-US" sz="2800">
                <a:solidFill>
                  <a:schemeClr val="tx1">
                    <a:lumMod val="65000"/>
                    <a:lumOff val="35000"/>
                  </a:schemeClr>
                </a:solidFill>
              </a:rPr>
              <a:t> </a:t>
            </a:r>
            <a:r xmlns:a="http://schemas.openxmlformats.org/drawingml/2006/main">
              <a:rPr lang="sk" altLang="ko-KR" sz="2800">
                <a:solidFill>
                  <a:schemeClr val="tx1">
                    <a:lumMod val="65000"/>
                    <a:lumOff val="35000"/>
                  </a:schemeClr>
                </a:solidFill>
              </a:rPr>
              <a:t>20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621577" y="234296"/>
            <a:ext cx="4053592" cy="573424"/>
          </a:xfrm>
          <a:prstGeom prst="rect">
            <a:avLst/>
          </a:prstGeom>
          <a:noFill/>
        </p:spPr>
        <p:txBody>
          <a:bodyPr wrap="square">
            <a:spAutoFit/>
          </a:bodyPr>
          <a:lstStyle/>
          <a:p>
            <a:pPr xmlns:a="http://schemas.openxmlformats.org/drawingml/2006/main" algn="ctr">
              <a:defRPr/>
            </a:pPr>
            <a:r xmlns:a="http://schemas.openxmlformats.org/drawingml/2006/main">
              <a:rPr altLang="ko-KR" lang="sk" sz="3200"/>
              <a:t>kto je Ježiš?</a:t>
            </a:r>
            <a:r xmlns:a="http://schemas.openxmlformats.org/drawingml/2006/main">
              <a:rPr altLang="en-US" lang="sk"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864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142159"/>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sk" sz="3600">
                <a:solidFill>
                  <a:srgbClr val="0070c0"/>
                </a:solidFill>
              </a:rPr>
              <a:t>Ježiš je..</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sk" sz="3600">
                <a:solidFill>
                  <a:schemeClr val="tx1">
                    <a:lumMod val="65000"/>
                    <a:lumOff val="35000"/>
                  </a:schemeClr>
                </a:solidFill>
              </a:rPr>
              <a:t>Ježiš je ten, ktorý nádherne žiari nádherným vzhľadom.</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89" y="5481151"/>
            <a:ext cx="9134632" cy="1374943"/>
          </a:xfrm>
          <a:prstGeom prst="rect">
            <a:avLst/>
          </a:prstGeom>
          <a:noFill/>
        </p:spPr>
        <p:txBody>
          <a:bodyPr wrap="square">
            <a:spAutoFit/>
          </a:bodyPr>
          <a:lstStyle/>
          <a:p>
            <a:pPr xmlns:a="http://schemas.openxmlformats.org/drawingml/2006/main" lvl="0">
              <a:defRPr/>
            </a:pPr>
            <a:r xmlns:a="http://schemas.openxmlformats.org/drawingml/2006/main">
              <a:rPr lang="sk" altLang="ko-KR" sz="2800">
                <a:solidFill>
                  <a:schemeClr val="tx1">
                    <a:lumMod val="65000"/>
                    <a:lumOff val="35000"/>
                  </a:schemeClr>
                </a:solidFill>
              </a:rPr>
              <a:t>Prenasledovanie cirkvi bolo zo dňa na deň horšie a horšie. Všetci jeho učeníci boli umučení, pričom si zachovali vieru, a Ján bol pripútaný sám na Patmos.</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7889" y="-252105"/>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394" y="5288340"/>
            <a:ext cx="9134646" cy="1558230"/>
          </a:xfrm>
          <a:prstGeom prst="rect">
            <a:avLst/>
          </a:prstGeom>
          <a:noFill/>
        </p:spPr>
        <p:txBody>
          <a:bodyPr wrap="square">
            <a:spAutoFit/>
          </a:bodyPr>
          <a:lstStyle/>
          <a:p>
            <a:pPr xmlns:a="http://schemas.openxmlformats.org/drawingml/2006/main" lvl="0">
              <a:defRPr/>
            </a:pPr>
            <a:r xmlns:a="http://schemas.openxmlformats.org/drawingml/2006/main">
              <a:rPr lang="sk" altLang="ko-KR" sz="3200">
                <a:solidFill>
                  <a:schemeClr val="tx1">
                    <a:lumMod val="65000"/>
                    <a:lumOff val="35000"/>
                  </a:schemeClr>
                </a:solidFill>
              </a:rPr>
              <a:t>Jedného dňa počul mocný hlas ako trúba, ktorý hovoril: „Napíš do zvitku, čo vidíš, a pošli to siedmim cirkvám.</a:t>
            </a:r>
            <a:endParaRPr xmlns:a="http://schemas.openxmlformats.org/drawingml/2006/main" lang="en-US" altLang="ko-KR" sz="32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4677" y="6167"/>
            <a:ext cx="9144000" cy="52230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90" y="5733256"/>
            <a:ext cx="9078915" cy="1065689"/>
          </a:xfrm>
          <a:prstGeom prst="rect">
            <a:avLst/>
          </a:prstGeom>
          <a:noFill/>
        </p:spPr>
        <p:txBody>
          <a:bodyPr wrap="square">
            <a:spAutoFit/>
          </a:bodyPr>
          <a:lstStyle/>
          <a:p>
            <a:pPr xmlns:a="http://schemas.openxmlformats.org/drawingml/2006/main" lvl="0">
              <a:defRPr/>
            </a:pPr>
            <a:r xmlns:a="http://schemas.openxmlformats.org/drawingml/2006/main">
              <a:rPr lang="sk" altLang="ko-KR" sz="3200">
                <a:solidFill>
                  <a:schemeClr val="tx1">
                    <a:lumMod val="65000"/>
                    <a:lumOff val="35000"/>
                  </a:schemeClr>
                </a:solidFill>
              </a:rPr>
              <a:t>Ján tiež videl Ježiša. Ježiš bol obrazom kráľa, ktorý mal všetku moc sveta.</a:t>
            </a:r>
            <a:endParaRPr xmlns:a="http://schemas.openxmlformats.org/drawingml/2006/main" lang="ko-KR" altLang="en-US" sz="3200">
              <a:solidFill>
                <a:schemeClr val="tx1">
                  <a:lumMod val="65000"/>
                  <a:lumOff val="35000"/>
                </a:schemeClr>
              </a:solidFill>
            </a:endParaRPr>
          </a:p>
        </p:txBody>
      </p:sp>
      <p:pic>
        <p:nvPicPr>
          <p:cNvPr id="7" name="그림 6"/>
          <p:cNvPicPr>
            <a:picLocks noChangeAspect="1"/>
          </p:cNvPicPr>
          <p:nvPr/>
        </p:nvPicPr>
        <p:blipFill rotWithShape="1">
          <a:blip r:embed="rId3"/>
          <a:stretch>
            <a:fillRect/>
          </a:stretch>
        </p:blipFill>
        <p:spPr>
          <a:xfrm>
            <a:off x="7890" y="-99391"/>
            <a:ext cx="9144000" cy="58326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0" y="5441201"/>
            <a:ext cx="9134646" cy="1384995"/>
          </a:xfrm>
          <a:prstGeom prst="rect">
            <a:avLst/>
          </a:prstGeom>
          <a:noFill/>
        </p:spPr>
        <p:txBody>
          <a:bodyPr wrap="square">
            <a:spAutoFit/>
          </a:bodyPr>
          <a:lstStyle/>
          <a:p>
            <a:pPr xmlns:a="http://schemas.openxmlformats.org/drawingml/2006/main" lvl="0">
              <a:defRPr/>
            </a:pPr>
            <a:r xmlns:a="http://schemas.openxmlformats.org/drawingml/2006/main">
              <a:rPr lang="sk" altLang="ko-KR" sz="2800">
                <a:solidFill>
                  <a:schemeClr val="tx1">
                    <a:lumMod val="65000"/>
                    <a:lumOff val="35000"/>
                  </a:schemeClr>
                </a:solidFill>
              </a:rPr>
              <a:t>Ján videl nové nebo a novú zem, ktorá má prísť. Nebude nič zlé, nebude smútok a vždy bude šťastie s Bohom.</a:t>
            </a:r>
            <a:endParaRPr xmlns:a="http://schemas.openxmlformats.org/drawingml/2006/main" lang="en-US" altLang="ko-KR" sz="2800">
              <a:solidFill>
                <a:schemeClr val="tx1">
                  <a:lumMod val="65000"/>
                  <a:lumOff val="35000"/>
                </a:schemeClr>
              </a:solidFill>
            </a:endParaRPr>
          </a:p>
        </p:txBody>
      </p:sp>
      <p:pic>
        <p:nvPicPr>
          <p:cNvPr id="7" name="그림 6"/>
          <p:cNvPicPr>
            <a:picLocks noChangeAspect="1"/>
          </p:cNvPicPr>
          <p:nvPr/>
        </p:nvPicPr>
        <p:blipFill rotWithShape="1">
          <a:blip r:embed="rId2"/>
          <a:stretch>
            <a:fillRect/>
          </a:stretch>
        </p:blipFill>
        <p:spPr>
          <a:xfrm>
            <a:off x="10345" y="-391447"/>
            <a:ext cx="9144000" cy="58326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2196" y="5445224"/>
            <a:ext cx="9107238" cy="1372770"/>
          </a:xfrm>
          <a:prstGeom prst="rect">
            <a:avLst/>
          </a:prstGeom>
          <a:noFill/>
        </p:spPr>
        <p:txBody>
          <a:bodyPr wrap="square">
            <a:spAutoFit/>
          </a:bodyPr>
          <a:lstStyle/>
          <a:p>
            <a:pPr xmlns:a="http://schemas.openxmlformats.org/drawingml/2006/main" lvl="0">
              <a:defRPr/>
            </a:pPr>
            <a:r xmlns:a="http://schemas.openxmlformats.org/drawingml/2006/main">
              <a:rPr lang="sk" altLang="ko-KR" sz="2800">
                <a:solidFill>
                  <a:schemeClr val="tx1">
                    <a:lumMod val="65000"/>
                    <a:lumOff val="35000"/>
                  </a:schemeClr>
                </a:solidFill>
              </a:rPr>
              <a:t>Ján napísal všetky tieto videnia a napísal ich cirkvám. "Zachovaj si vieru, lebo Pán opäť príde!" Toto je posledná kniha Biblie, Zjavenie</a:t>
            </a:r>
            <a:endParaRPr xmlns:a="http://schemas.openxmlformats.org/drawingml/2006/main" lang="ko-KR" altLang="en-US" sz="2800">
              <a:solidFill>
                <a:schemeClr val="tx1">
                  <a:lumMod val="65000"/>
                  <a:lumOff val="35000"/>
                </a:schemeClr>
              </a:solidFill>
            </a:endParaRPr>
          </a:p>
        </p:txBody>
      </p:sp>
      <p:pic>
        <p:nvPicPr>
          <p:cNvPr id="8" name="그림 7"/>
          <p:cNvPicPr>
            <a:picLocks noChangeAspect="1"/>
          </p:cNvPicPr>
          <p:nvPr/>
        </p:nvPicPr>
        <p:blipFill rotWithShape="1">
          <a:blip r:embed="rId2"/>
          <a:stretch>
            <a:fillRect/>
          </a:stretch>
        </p:blipFill>
        <p:spPr>
          <a:xfrm>
            <a:off x="0" y="44625"/>
            <a:ext cx="9144000" cy="540059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sk" altLang="ko-KR" sz="4000"/>
              <a:t>Dnešná lekcia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4481" y="7257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72576"/>
            <a:ext cx="983695" cy="648072"/>
          </a:xfrm>
          <a:prstGeom prst="rect">
            <a:avLst/>
          </a:prstGeom>
          <a:noFill/>
        </p:spPr>
      </p:pic>
      <p:sp>
        <p:nvSpPr>
          <p:cNvPr id="17" name="TextBox 16"/>
          <p:cNvSpPr txBox="1"/>
          <p:nvPr/>
        </p:nvSpPr>
        <p:spPr>
          <a:xfrm>
            <a:off x="323528" y="1082859"/>
            <a:ext cx="8663919" cy="4477836"/>
          </a:xfrm>
          <a:prstGeom prst="rect">
            <a:avLst/>
          </a:prstGeom>
          <a:noFill/>
        </p:spPr>
        <p:txBody>
          <a:bodyPr wrap="square">
            <a:spAutoFit/>
          </a:bodyPr>
          <a:lstStyle/>
          <a:p>
            <a:pPr xmlns:a="http://schemas.openxmlformats.org/drawingml/2006/main" algn="ctr">
              <a:defRPr/>
            </a:pPr>
            <a:r xmlns:a="http://schemas.openxmlformats.org/drawingml/2006/main">
              <a:rPr lang="sk" altLang="ko-KR" sz="3200">
                <a:solidFill>
                  <a:schemeClr val="tx1">
                    <a:lumMod val="65000"/>
                    <a:lumOff val="35000"/>
                  </a:schemeClr>
                </a:solidFill>
              </a:rPr>
              <a:t>Ježiš sa opäť vráti na túto zem</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sk" altLang="ko-KR" sz="3200">
                <a:solidFill>
                  <a:schemeClr val="tx1">
                    <a:lumMod val="65000"/>
                    <a:lumOff val="35000"/>
                  </a:schemeClr>
                </a:solidFill>
              </a:rPr>
              <a:t>raz ako sudca.</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sk" altLang="ko-KR" sz="3200">
                <a:solidFill>
                  <a:schemeClr val="tx1">
                    <a:lumMod val="65000"/>
                    <a:lumOff val="35000"/>
                  </a:schemeClr>
                </a:solidFill>
              </a:rPr>
              <a:t>Vtedy tí, čo neverili</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sk" altLang="ko-KR" sz="3200">
                <a:solidFill>
                  <a:schemeClr val="tx1">
                    <a:lumMod val="65000"/>
                    <a:lumOff val="35000"/>
                  </a:schemeClr>
                </a:solidFill>
              </a:rPr>
              <a:t>v Ježišovi trpieť naveky,</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sk" altLang="ko-KR" sz="3200">
                <a:solidFill>
                  <a:schemeClr val="tx1">
                    <a:lumMod val="65000"/>
                    <a:lumOff val="35000"/>
                  </a:schemeClr>
                </a:solidFill>
              </a:rPr>
              <a:t>Tí, ktorí veria v Ježiša, sa budú tešiť</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sk" altLang="ko-KR" sz="3200">
                <a:solidFill>
                  <a:schemeClr val="tx1">
                    <a:lumMod val="65000"/>
                    <a:lumOff val="35000"/>
                  </a:schemeClr>
                </a:solidFill>
              </a:rPr>
              <a:t>Večný život so šťastím.</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sk" altLang="ko-KR" sz="3200">
                <a:solidFill>
                  <a:schemeClr val="tx1">
                    <a:lumMod val="65000"/>
                    <a:lumOff val="35000"/>
                  </a:schemeClr>
                </a:solidFill>
              </a:rPr>
              <a:t>Čakáš, že Ježiš znova príde?</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sk" altLang="ko-KR" sz="3200">
                <a:solidFill>
                  <a:schemeClr val="tx1">
                    <a:lumMod val="65000"/>
                    <a:lumOff val="35000"/>
                  </a:schemeClr>
                </a:solidFill>
              </a:rPr>
              <a:t>Nesmieme stratiť túto nádej, musíme si zachovať vieru v túto zem až do konca</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73196" y="152345"/>
            <a:ext cx="4053592" cy="569650"/>
          </a:xfrm>
          <a:prstGeom prst="rect">
            <a:avLst/>
          </a:prstGeom>
          <a:noFill/>
        </p:spPr>
        <p:txBody>
          <a:bodyPr wrap="square">
            <a:spAutoFit/>
          </a:bodyPr>
          <a:lstStyle/>
          <a:p>
            <a:pPr xmlns:a="http://schemas.openxmlformats.org/drawingml/2006/main" algn="ctr">
              <a:defRPr/>
            </a:pPr>
            <a:r xmlns:a="http://schemas.openxmlformats.org/drawingml/2006/main">
              <a:rPr lang="sk" altLang="ko-KR" sz="3200"/>
              <a:t>kto je Ježiš?</a:t>
            </a:r>
            <a:r xmlns:a="http://schemas.openxmlformats.org/drawingml/2006/main">
              <a:rPr lang="sk"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691680" y="125661"/>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sk" altLang="ko-KR" sz="3600">
                <a:solidFill>
                  <a:srgbClr val="0070c0"/>
                </a:solidFill>
              </a:rPr>
              <a:t>Ježiš..</a:t>
            </a:r>
            <a:endParaRPr xmlns:a="http://schemas.openxmlformats.org/drawingml/2006/main" lang="ko-KR" altLang="en-US" sz="3600">
              <a:solidFill>
                <a:srgbClr val="0070c0"/>
              </a:solidFill>
            </a:endParaRPr>
          </a:p>
        </p:txBody>
      </p:sp>
      <p:sp>
        <p:nvSpPr>
          <p:cNvPr id="14" name="TextBox 13"/>
          <p:cNvSpPr txBox="1"/>
          <p:nvPr/>
        </p:nvSpPr>
        <p:spPr>
          <a:xfrm>
            <a:off x="467544" y="2660719"/>
            <a:ext cx="8208912" cy="1737926"/>
          </a:xfrm>
          <a:prstGeom prst="rect">
            <a:avLst/>
          </a:prstGeom>
          <a:noFill/>
        </p:spPr>
        <p:txBody>
          <a:bodyPr wrap="square">
            <a:spAutoFit/>
          </a:bodyPr>
          <a:lstStyle/>
          <a:p>
            <a:pPr xmlns:a="http://schemas.openxmlformats.org/drawingml/2006/main" lvl="0">
              <a:defRPr/>
            </a:pPr>
            <a:r xmlns:a="http://schemas.openxmlformats.org/drawingml/2006/main">
              <a:rPr lang="sk" altLang="ko-KR" sz="3600">
                <a:solidFill>
                  <a:schemeClr val="tx1">
                    <a:lumMod val="65000"/>
                    <a:lumOff val="35000"/>
                  </a:schemeClr>
                </a:solidFill>
              </a:rPr>
              <a:t>Ježiš sa opäť vráti na túto zem ako kráľ, bude súdiť všetko a bude nad všetkým vládnuť navždy.</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sk" altLang="ko-KR" sz="4000"/>
              <a:t>Dnešný kvíz</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20560" y="1178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sk" altLang="ko-KR" sz="3200">
                <a:solidFill>
                  <a:schemeClr val="tx1">
                    <a:lumMod val="65000"/>
                    <a:lumOff val="35000"/>
                  </a:schemeClr>
                </a:solidFill>
              </a:rPr>
              <a:t>Ako sa volá ostrov, kde bol uväznený učeník Ján?</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sk" altLang="en-US" sz="2800">
                <a:solidFill>
                  <a:schemeClr val="tx1">
                    <a:lumMod val="65000"/>
                    <a:lumOff val="35000"/>
                  </a:schemeClr>
                </a:solidFill>
              </a:rPr>
              <a:t>① </a:t>
            </a:r>
            <a:r xmlns:a="http://schemas.openxmlformats.org/drawingml/2006/main">
              <a:rPr lang="sk" altLang="ko-KR" sz="2800">
                <a:solidFill>
                  <a:schemeClr val="tx1">
                    <a:lumMod val="65000"/>
                    <a:lumOff val="35000"/>
                  </a:schemeClr>
                </a:solidFill>
              </a:rPr>
              <a:t>Malta</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sk" altLang="en-US" sz="2800">
                <a:solidFill>
                  <a:schemeClr val="tx1">
                    <a:lumMod val="65000"/>
                    <a:lumOff val="35000"/>
                  </a:schemeClr>
                </a:solidFill>
              </a:rPr>
              <a:t>② </a:t>
            </a:r>
            <a:r xmlns:a="http://schemas.openxmlformats.org/drawingml/2006/main">
              <a:rPr lang="sk" altLang="ko-KR" sz="2800">
                <a:solidFill>
                  <a:schemeClr val="tx1">
                    <a:lumMod val="65000"/>
                    <a:lumOff val="35000"/>
                  </a:schemeClr>
                </a:solidFill>
              </a:rPr>
              <a:t>Havaj</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k" altLang="en-US" sz="2800">
                <a:solidFill>
                  <a:schemeClr val="tx1">
                    <a:lumMod val="65000"/>
                    <a:lumOff val="35000"/>
                  </a:schemeClr>
                </a:solidFill>
              </a:rPr>
              <a:t>③ </a:t>
            </a:r>
            <a:r xmlns:a="http://schemas.openxmlformats.org/drawingml/2006/main">
              <a:rPr lang="sk" altLang="ko-KR" sz="2800">
                <a:solidFill>
                  <a:schemeClr val="tx1">
                    <a:lumMod val="65000"/>
                    <a:lumOff val="35000"/>
                  </a:schemeClr>
                </a:solidFill>
              </a:rPr>
              <a:t>Kittim</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k" altLang="en-US" sz="2800">
                <a:solidFill>
                  <a:schemeClr val="tx1">
                    <a:lumMod val="65000"/>
                    <a:lumOff val="35000"/>
                  </a:schemeClr>
                </a:solidFill>
              </a:rPr>
              <a:t>④ </a:t>
            </a:r>
            <a:r xmlns:a="http://schemas.openxmlformats.org/drawingml/2006/main">
              <a:rPr lang="sk" altLang="ko-KR" sz="2800">
                <a:solidFill>
                  <a:schemeClr val="tx1">
                    <a:lumMod val="65000"/>
                    <a:lumOff val="35000"/>
                  </a:schemeClr>
                </a:solidFill>
              </a:rPr>
              <a:t>Patmos</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k" altLang="en-US" sz="2800">
                <a:solidFill>
                  <a:srgbClr val="ff0000"/>
                </a:solidFill>
              </a:rPr>
              <a:t>④ </a:t>
            </a:r>
            <a:r xmlns:a="http://schemas.openxmlformats.org/drawingml/2006/main">
              <a:rPr lang="sk" altLang="ko-KR" sz="2800">
                <a:solidFill>
                  <a:srgbClr val="ff0000"/>
                </a:solidFill>
              </a:rPr>
              <a:t>Patmos</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31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169372"/>
            <a:ext cx="4053592" cy="695498"/>
          </a:xfrm>
          <a:prstGeom prst="rect">
            <a:avLst/>
          </a:prstGeom>
          <a:noFill/>
        </p:spPr>
        <p:txBody>
          <a:bodyPr wrap="square">
            <a:spAutoFit/>
          </a:bodyPr>
          <a:lstStyle/>
          <a:p>
            <a:pPr xmlns:a="http://schemas.openxmlformats.org/drawingml/2006/main" algn="ctr">
              <a:defRPr/>
            </a:pPr>
            <a:r xmlns:a="http://schemas.openxmlformats.org/drawingml/2006/main">
              <a:rPr lang="sk" altLang="ko-KR" sz="4000"/>
              <a:t>Dnešné Slovo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13819" y="3767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70137"/>
            <a:ext cx="983695" cy="648072"/>
          </a:xfrm>
          <a:prstGeom prst="rect">
            <a:avLst/>
          </a:prstGeom>
          <a:noFill/>
        </p:spPr>
      </p:pic>
      <p:sp>
        <p:nvSpPr>
          <p:cNvPr id="23" name="TextBox 22"/>
          <p:cNvSpPr txBox="1"/>
          <p:nvPr/>
        </p:nvSpPr>
        <p:spPr>
          <a:xfrm>
            <a:off x="467544"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lang="sk" altLang="ko-KR" sz="3600"/>
              <a:t>Ten, kto svedčí o týchto veciach, hovorí: "Áno, prídem čoskoro." Amen. Príď, Pane Ježišu.</a:t>
            </a:r>
            <a:endParaRPr xmlns:a="http://schemas.openxmlformats.org/drawingml/2006/main" lang="en-US" altLang="ko-KR" sz="3600"/>
          </a:p>
          <a:p>
            <a:pPr xmlns:a="http://schemas.openxmlformats.org/drawingml/2006/main" lvl="0">
              <a:defRPr/>
            </a:pPr>
            <a:r xmlns:a="http://schemas.openxmlformats.org/drawingml/2006/main">
              <a:rPr lang="sk" altLang="ko-KR" sz="3600"/>
              <a:t>   </a:t>
            </a:r>
            <a:endParaRPr xmlns:a="http://schemas.openxmlformats.org/drawingml/2006/main" lang="en-US" alt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sk" altLang="ko-KR" sz="2800">
                <a:solidFill>
                  <a:schemeClr val="tx1">
                    <a:lumMod val="65000"/>
                    <a:lumOff val="35000"/>
                  </a:schemeClr>
                </a:solidFill>
              </a:rPr>
              <a:t>Zjavenie</a:t>
            </a:r>
            <a:r xmlns:a="http://schemas.openxmlformats.org/drawingml/2006/main">
              <a:rPr lang="sk" altLang="en-US" sz="2800">
                <a:solidFill>
                  <a:schemeClr val="tx1">
                    <a:lumMod val="65000"/>
                    <a:lumOff val="35000"/>
                  </a:schemeClr>
                </a:solidFill>
              </a:rPr>
              <a:t> </a:t>
            </a:r>
            <a:r xmlns:a="http://schemas.openxmlformats.org/drawingml/2006/main">
              <a:rPr lang="sk" altLang="ko-KR" sz="2800">
                <a:solidFill>
                  <a:schemeClr val="tx1">
                    <a:lumMod val="65000"/>
                    <a:lumOff val="35000"/>
                  </a:schemeClr>
                </a:solidFill>
              </a:rPr>
              <a:t>22:</a:t>
            </a:r>
            <a:r xmlns:a="http://schemas.openxmlformats.org/drawingml/2006/main">
              <a:rPr lang="sk" altLang="en-US" sz="2800">
                <a:solidFill>
                  <a:schemeClr val="tx1">
                    <a:lumMod val="65000"/>
                    <a:lumOff val="35000"/>
                  </a:schemeClr>
                </a:solidFill>
              </a:rPr>
              <a:t> </a:t>
            </a:r>
            <a:r xmlns:a="http://schemas.openxmlformats.org/drawingml/2006/main">
              <a:rPr lang="sk" altLang="ko-KR" sz="2800">
                <a:solidFill>
                  <a:schemeClr val="tx1">
                    <a:lumMod val="65000"/>
                    <a:lumOff val="35000"/>
                  </a:schemeClr>
                </a:solidFill>
              </a:rPr>
              <a:t>20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sk" sz="4000">
                <a:solidFill>
                  <a:srgbClr val="ff0000"/>
                </a:solidFill>
              </a:rPr>
              <a:t>Dnešný</a:t>
            </a:r>
            <a:r xmlns:a="http://schemas.openxmlformats.org/drawingml/2006/main">
              <a:rPr altLang="en-US" lang="sk" sz="4000">
                <a:solidFill>
                  <a:srgbClr val="ff0000"/>
                </a:solidFill>
              </a:rPr>
              <a:t> </a:t>
            </a:r>
            <a:r xmlns:a="http://schemas.openxmlformats.org/drawingml/2006/main">
              <a:rPr altLang="ko-KR" lang="sk" sz="4000">
                <a:solidFill>
                  <a:srgbClr val="ff0000"/>
                </a:solidFill>
              </a:rPr>
              <a:t>Kvíz</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5118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8557"/>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sk" sz="3200">
                <a:solidFill>
                  <a:schemeClr val="tx1">
                    <a:lumMod val="65000"/>
                    <a:lumOff val="35000"/>
                  </a:schemeClr>
                </a:solidFill>
              </a:rPr>
              <a:t>Kto nevidel Ježišovo premenenie?</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sk" sz="2800">
                <a:solidFill>
                  <a:schemeClr val="tx1">
                    <a:lumMod val="65000"/>
                    <a:lumOff val="35000"/>
                  </a:schemeClr>
                </a:solidFill>
              </a:rPr>
              <a:t>① </a:t>
            </a:r>
            <a:r xmlns:a="http://schemas.openxmlformats.org/drawingml/2006/main">
              <a:rPr altLang="ko-KR" lang="sk" sz="2800">
                <a:solidFill>
                  <a:schemeClr val="tx1">
                    <a:lumMod val="65000"/>
                    <a:lumOff val="35000"/>
                  </a:schemeClr>
                </a:solidFill>
              </a:rPr>
              <a:t>Peter</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sk" sz="2800">
                <a:solidFill>
                  <a:schemeClr val="tx1">
                    <a:lumMod val="65000"/>
                    <a:lumOff val="35000"/>
                  </a:schemeClr>
                </a:solidFill>
              </a:rPr>
              <a:t>② </a:t>
            </a:r>
            <a:r xmlns:a="http://schemas.openxmlformats.org/drawingml/2006/main">
              <a:rPr altLang="ko-KR" lang="sk" sz="2800">
                <a:solidFill>
                  <a:schemeClr val="tx1">
                    <a:lumMod val="65000"/>
                    <a:lumOff val="35000"/>
                  </a:schemeClr>
                </a:solidFill>
              </a:rPr>
              <a:t>James</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k" sz="2800">
                <a:solidFill>
                  <a:schemeClr val="tx1">
                    <a:lumMod val="65000"/>
                    <a:lumOff val="35000"/>
                  </a:schemeClr>
                </a:solidFill>
              </a:rPr>
              <a:t>③ </a:t>
            </a:r>
            <a:r xmlns:a="http://schemas.openxmlformats.org/drawingml/2006/main">
              <a:rPr altLang="ko-KR" lang="sk" sz="2800">
                <a:solidFill>
                  <a:schemeClr val="tx1">
                    <a:lumMod val="65000"/>
                    <a:lumOff val="35000"/>
                  </a:schemeClr>
                </a:solidFill>
              </a:rPr>
              <a:t>John</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k" sz="2800">
                <a:solidFill>
                  <a:schemeClr val="tx1">
                    <a:lumMod val="65000"/>
                    <a:lumOff val="35000"/>
                  </a:schemeClr>
                </a:solidFill>
              </a:rPr>
              <a:t>④ </a:t>
            </a:r>
            <a:r xmlns:a="http://schemas.openxmlformats.org/drawingml/2006/main">
              <a:rPr altLang="ko-KR" lang="sk" sz="2800">
                <a:solidFill>
                  <a:schemeClr val="tx1">
                    <a:lumMod val="65000"/>
                    <a:lumOff val="35000"/>
                  </a:schemeClr>
                </a:solidFill>
              </a:rPr>
              <a:t>Tomáš</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53314"/>
            <a:ext cx="8712968" cy="512156"/>
          </a:xfrm>
          <a:prstGeom prst="rect">
            <a:avLst/>
          </a:prstGeom>
          <a:noFill/>
        </p:spPr>
        <p:txBody>
          <a:bodyPr wrap="square">
            <a:spAutoFit/>
          </a:bodyPr>
          <a:lstStyle/>
          <a:p>
            <a:pPr xmlns:a="http://schemas.openxmlformats.org/drawingml/2006/main" lvl="0">
              <a:defRPr/>
            </a:pPr>
            <a:r xmlns:a="http://schemas.openxmlformats.org/drawingml/2006/main">
              <a:rPr altLang="en-US" lang="sk" sz="2800">
                <a:solidFill>
                  <a:srgbClr val="ff0000"/>
                </a:solidFill>
              </a:rPr>
              <a:t>④ </a:t>
            </a:r>
            <a:r xmlns:a="http://schemas.openxmlformats.org/drawingml/2006/main">
              <a:rPr altLang="ko-KR" lang="sk" sz="2800">
                <a:solidFill>
                  <a:srgbClr val="ff0000"/>
                </a:solidFill>
              </a:rPr>
              <a:t>Tomáš</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3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k" sz="4000">
                <a:solidFill>
                  <a:srgbClr val="ff0000"/>
                </a:solidFill>
              </a:rPr>
              <a:t>Dnešné Slovo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49477" y="238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49777"/>
            <a:ext cx="983695" cy="648072"/>
          </a:xfrm>
          <a:prstGeom prst="rect">
            <a:avLst/>
          </a:prstGeom>
          <a:noFill/>
        </p:spPr>
      </p:pic>
      <p:sp>
        <p:nvSpPr>
          <p:cNvPr id="23" name="TextBox 22"/>
          <p:cNvSpPr txBox="1"/>
          <p:nvPr/>
        </p:nvSpPr>
        <p:spPr>
          <a:xfrm>
            <a:off x="539552" y="2127176"/>
            <a:ext cx="8208912" cy="2290519"/>
          </a:xfrm>
          <a:prstGeom prst="rect">
            <a:avLst/>
          </a:prstGeom>
          <a:noFill/>
        </p:spPr>
        <p:txBody>
          <a:bodyPr wrap="square">
            <a:spAutoFit/>
          </a:bodyPr>
          <a:lstStyle/>
          <a:p>
            <a:pPr xmlns:a="http://schemas.openxmlformats.org/drawingml/2006/main" lvl="0">
              <a:defRPr/>
            </a:pPr>
            <a:r xmlns:a="http://schemas.openxmlformats.org/drawingml/2006/main">
              <a:rPr altLang="ko-KR" lang="sk" sz="3600"/>
              <a:t>Tam bol pred nimi premenený. Jeho tvár žiarila ako slnko a jeho šaty boli biele ako svetlo.</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sk" sz="2800">
                <a:solidFill>
                  <a:schemeClr val="tx1">
                    <a:lumMod val="65000"/>
                    <a:lumOff val="35000"/>
                  </a:schemeClr>
                </a:solidFill>
              </a:rPr>
              <a:t>Matúš</a:t>
            </a:r>
            <a:r xmlns:a="http://schemas.openxmlformats.org/drawingml/2006/main">
              <a:rPr altLang="en-US" lang="sk" sz="2800">
                <a:solidFill>
                  <a:schemeClr val="tx1">
                    <a:lumMod val="65000"/>
                    <a:lumOff val="35000"/>
                  </a:schemeClr>
                </a:solidFill>
              </a:rPr>
              <a:t> </a:t>
            </a:r>
            <a:r xmlns:a="http://schemas.openxmlformats.org/drawingml/2006/main">
              <a:rPr altLang="ko-KR" lang="sk" sz="2800">
                <a:solidFill>
                  <a:schemeClr val="tx1">
                    <a:lumMod val="65000"/>
                    <a:lumOff val="35000"/>
                  </a:schemeClr>
                </a:solidFill>
              </a:rPr>
              <a:t>17:</a:t>
            </a:r>
            <a:r xmlns:a="http://schemas.openxmlformats.org/drawingml/2006/main">
              <a:rPr altLang="en-US" lang="sk" sz="2800">
                <a:solidFill>
                  <a:schemeClr val="tx1">
                    <a:lumMod val="65000"/>
                    <a:lumOff val="35000"/>
                  </a:schemeClr>
                </a:solidFill>
              </a:rPr>
              <a:t> </a:t>
            </a:r>
            <a:r xmlns:a="http://schemas.openxmlformats.org/drawingml/2006/main">
              <a:rPr altLang="ko-KR" lang="sk" sz="2800">
                <a:solidFill>
                  <a:schemeClr val="tx1">
                    <a:lumMod val="65000"/>
                    <a:lumOff val="35000"/>
                  </a:schemeClr>
                </a:solidFill>
              </a:rPr>
              <a:t>2</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sk" altLang="ko-KR" b="1">
                <a:solidFill>
                  <a:schemeClr val="tx1">
                    <a:lumMod val="50000"/>
                    <a:lumOff val="50000"/>
                  </a:schemeClr>
                </a:solidFill>
              </a:rPr>
              <a:t>Č. 75 Slovo Božie</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sk" altLang="ko-KR" sz="4400"/>
              <a:t>Ježiš</a:t>
            </a:r>
            <a:r xmlns:a="http://schemas.openxmlformats.org/drawingml/2006/main">
              <a:rPr lang="sk" altLang="en-US" sz="4400"/>
              <a:t> </a:t>
            </a:r>
            <a:r xmlns:a="http://schemas.openxmlformats.org/drawingml/2006/main">
              <a:rPr lang="sk" altLang="ko-KR" sz="4400"/>
              <a:t>Miluje Deti</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194887" y="1959038"/>
            <a:ext cx="4943222" cy="388448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k" sz="4000">
                <a:solidFill>
                  <a:srgbClr val="ff0000"/>
                </a:solidFill>
              </a:rPr>
              <a:t>Dnešné Slovo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9019" y="4450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02430" y="44508"/>
            <a:ext cx="983695" cy="648072"/>
          </a:xfrm>
          <a:prstGeom prst="rect">
            <a:avLst/>
          </a:prstGeom>
          <a:noFill/>
        </p:spPr>
      </p:pic>
      <p:sp>
        <p:nvSpPr>
          <p:cNvPr id="23" name="TextBox 22"/>
          <p:cNvSpPr txBox="1"/>
          <p:nvPr/>
        </p:nvSpPr>
        <p:spPr>
          <a:xfrm>
            <a:off x="467544" y="1196752"/>
            <a:ext cx="8208912" cy="2830418"/>
          </a:xfrm>
          <a:prstGeom prst="rect">
            <a:avLst/>
          </a:prstGeom>
          <a:noFill/>
        </p:spPr>
        <p:txBody>
          <a:bodyPr wrap="square">
            <a:spAutoFit/>
          </a:bodyPr>
          <a:lstStyle/>
          <a:p>
            <a:pPr xmlns:a="http://schemas.openxmlformats.org/drawingml/2006/main" lvl="0">
              <a:defRPr/>
            </a:pPr>
            <a:r xmlns:a="http://schemas.openxmlformats.org/drawingml/2006/main">
              <a:rPr altLang="ko-KR" lang="sk" sz="3600"/>
              <a:t>Keď to Ježiš videl, bol rozhorčený. Povedal im: Nechajte deti prichádzať ku mne a nebráňte im, lebo takým patrí Božie kráľovstvo.</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sk" sz="2800">
                <a:solidFill>
                  <a:schemeClr val="tx1">
                    <a:lumMod val="65000"/>
                    <a:lumOff val="35000"/>
                  </a:schemeClr>
                </a:solidFill>
              </a:rPr>
              <a:t>Marka</a:t>
            </a:r>
            <a:r xmlns:a="http://schemas.openxmlformats.org/drawingml/2006/main">
              <a:rPr altLang="en-US" lang="sk" sz="2800">
                <a:solidFill>
                  <a:schemeClr val="tx1">
                    <a:lumMod val="65000"/>
                    <a:lumOff val="35000"/>
                  </a:schemeClr>
                </a:solidFill>
              </a:rPr>
              <a:t> </a:t>
            </a:r>
            <a:r xmlns:a="http://schemas.openxmlformats.org/drawingml/2006/main">
              <a:rPr altLang="ko-KR" lang="sk" sz="2800">
                <a:solidFill>
                  <a:schemeClr val="tx1">
                    <a:lumMod val="65000"/>
                    <a:lumOff val="35000"/>
                  </a:schemeClr>
                </a:solidFill>
              </a:rPr>
              <a:t>10:14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sk" altLang="ko-KR" sz="3200">
                <a:solidFill>
                  <a:schemeClr val="tx1">
                    <a:lumMod val="65000"/>
                    <a:lumOff val="35000"/>
                  </a:schemeClr>
                </a:solidFill>
              </a:rPr>
              <a:t>Rodič priviedol svoje dieťa k Ježišovi, aby ho Ježiš požehnal.</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9618"/>
            <a:ext cx="9144000" cy="5672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805264"/>
            <a:ext cx="9134632" cy="1077218"/>
          </a:xfrm>
          <a:prstGeom prst="rect">
            <a:avLst/>
          </a:prstGeom>
          <a:noFill/>
        </p:spPr>
        <p:txBody>
          <a:bodyPr wrap="square">
            <a:spAutoFit/>
          </a:bodyPr>
          <a:lstStyle/>
          <a:p>
            <a:pPr xmlns:a="http://schemas.openxmlformats.org/drawingml/2006/main" lvl="0">
              <a:defRPr/>
            </a:pPr>
            <a:r xmlns:a="http://schemas.openxmlformats.org/drawingml/2006/main">
              <a:rPr lang="sk" altLang="ko-KR" sz="3200">
                <a:solidFill>
                  <a:schemeClr val="tx1">
                    <a:lumMod val="65000"/>
                    <a:lumOff val="35000"/>
                  </a:schemeClr>
                </a:solidFill>
              </a:rPr>
              <a:t>Potom ho Ježišovi učeníci pokarhali. "Ako sa opovažuješ priviesť svoje dieťa k Ježišovi?"</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9369" y="0"/>
            <a:ext cx="9134632" cy="572836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9589" y="5805264"/>
            <a:ext cx="9144000" cy="574581"/>
          </a:xfrm>
          <a:prstGeom prst="rect">
            <a:avLst/>
          </a:prstGeom>
          <a:noFill/>
        </p:spPr>
        <p:txBody>
          <a:bodyPr wrap="square">
            <a:spAutoFit/>
          </a:bodyPr>
          <a:lstStyle/>
          <a:p>
            <a:pPr xmlns:a="http://schemas.openxmlformats.org/drawingml/2006/main" lvl="0">
              <a:defRPr/>
            </a:pPr>
            <a:r xmlns:a="http://schemas.openxmlformats.org/drawingml/2006/main">
              <a:rPr lang="sk" altLang="ko-KR" sz="3200">
                <a:solidFill>
                  <a:schemeClr val="tx1">
                    <a:lumMod val="65000"/>
                    <a:lumOff val="35000"/>
                  </a:schemeClr>
                </a:solidFill>
              </a:rPr>
              <a:t>Keď to Ježiš videl, povedal nahnevane.</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2029"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373216"/>
            <a:ext cx="9134646" cy="1549554"/>
          </a:xfrm>
          <a:prstGeom prst="rect">
            <a:avLst/>
          </a:prstGeom>
          <a:noFill/>
        </p:spPr>
        <p:txBody>
          <a:bodyPr wrap="square">
            <a:spAutoFit/>
          </a:bodyPr>
          <a:lstStyle/>
          <a:p>
            <a:pPr xmlns:a="http://schemas.openxmlformats.org/drawingml/2006/main" lvl="0">
              <a:defRPr/>
            </a:pPr>
            <a:r xmlns:a="http://schemas.openxmlformats.org/drawingml/2006/main">
              <a:rPr lang="sk" altLang="ko-KR" sz="3200">
                <a:solidFill>
                  <a:schemeClr val="tx1">
                    <a:lumMod val="65000"/>
                    <a:lumOff val="35000"/>
                  </a:schemeClr>
                </a:solidFill>
              </a:rPr>
              <a:t>„Nebráňte deťom, aby ku mne chodili. Takým, ako sú tieto deti, patrí Božie kráľovstvo!”</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7384"/>
            <a:ext cx="9144000" cy="54006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0" y="5769216"/>
            <a:ext cx="9053611" cy="1077218"/>
          </a:xfrm>
          <a:prstGeom prst="rect">
            <a:avLst/>
          </a:prstGeom>
          <a:noFill/>
        </p:spPr>
        <p:txBody>
          <a:bodyPr wrap="square">
            <a:spAutoFit/>
          </a:bodyPr>
          <a:lstStyle/>
          <a:p>
            <a:pPr xmlns:a="http://schemas.openxmlformats.org/drawingml/2006/main" lvl="0">
              <a:defRPr/>
            </a:pPr>
            <a:r xmlns:a="http://schemas.openxmlformats.org/drawingml/2006/main">
              <a:rPr altLang="ko-KR" lang="sk" sz="3200">
                <a:solidFill>
                  <a:schemeClr val="tx1">
                    <a:lumMod val="65000"/>
                    <a:lumOff val="35000"/>
                  </a:schemeClr>
                </a:solidFill>
              </a:rPr>
              <a:t>Ale syn premárnil celý svoj majetok v ďalekej krajine a stal sa nešťastným.</a:t>
            </a:r>
            <a:endParaRPr xmlns:a="http://schemas.openxmlformats.org/drawingml/2006/main" altLang="en-US" lang="ko-KR" sz="3200">
              <a:solidFill>
                <a:schemeClr val="tx1">
                  <a:lumMod val="65000"/>
                  <a:lumOff val="35000"/>
                </a:schemeClr>
              </a:solidFill>
            </a:endParaRPr>
          </a:p>
        </p:txBody>
      </p:sp>
      <p:pic>
        <p:nvPicPr>
          <p:cNvPr id="4" name="그림 3"/>
          <p:cNvPicPr>
            <a:picLocks noChangeAspect="1"/>
          </p:cNvPicPr>
          <p:nvPr/>
        </p:nvPicPr>
        <p:blipFill rotWithShape="1">
          <a:blip r:embed="rId2"/>
          <a:srcRect t="11"/>
          <a:stretch>
            <a:fillRect/>
          </a:stretch>
        </p:blipFill>
        <p:spPr>
          <a:xfrm>
            <a:off x="7704" y="0"/>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6221" y="5052313"/>
            <a:ext cx="9107238" cy="1794257"/>
          </a:xfrm>
          <a:prstGeom prst="rect">
            <a:avLst/>
          </a:prstGeom>
          <a:noFill/>
        </p:spPr>
        <p:txBody>
          <a:bodyPr wrap="square">
            <a:spAutoFit/>
          </a:bodyPr>
          <a:lstStyle/>
          <a:p>
            <a:pPr xmlns:a="http://schemas.openxmlformats.org/drawingml/2006/main" lvl="0">
              <a:defRPr/>
            </a:pPr>
            <a:r xmlns:a="http://schemas.openxmlformats.org/drawingml/2006/main">
              <a:rPr lang="sk" altLang="ko-KR" sz="2800">
                <a:solidFill>
                  <a:schemeClr val="tx1">
                    <a:lumMod val="65000"/>
                    <a:lumOff val="35000"/>
                  </a:schemeClr>
                </a:solidFill>
              </a:rPr>
              <a:t>"Kto neprijme kráľovstvo Božie ako malé dieťa, nikdy doň nevojde." A vzal deti do náručia, položil na ne ruky a požehnal ich.</a:t>
            </a:r>
            <a:endParaRPr xmlns:a="http://schemas.openxmlformats.org/drawingml/2006/main" lang="en-US" altLang="ko-KR"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0959"/>
            <a:ext cx="9144000" cy="503413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k" sz="4000">
                <a:solidFill>
                  <a:srgbClr val="ff0000"/>
                </a:solidFill>
              </a:rPr>
              <a:t>Dnešná lekcia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300192" y="7681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6935"/>
            <a:ext cx="983695" cy="648072"/>
          </a:xfrm>
          <a:prstGeom prst="rect">
            <a:avLst/>
          </a:prstGeom>
          <a:noFill/>
        </p:spPr>
      </p:pic>
      <p:sp>
        <p:nvSpPr>
          <p:cNvPr id="17" name="TextBox 16"/>
          <p:cNvSpPr txBox="1"/>
          <p:nvPr/>
        </p:nvSpPr>
        <p:spPr>
          <a:xfrm>
            <a:off x="380230" y="1124744"/>
            <a:ext cx="8352928" cy="3378676"/>
          </a:xfrm>
          <a:prstGeom prst="rect">
            <a:avLst/>
          </a:prstGeom>
          <a:noFill/>
        </p:spPr>
        <p:txBody>
          <a:bodyPr wrap="square">
            <a:spAutoFit/>
          </a:bodyPr>
          <a:lstStyle/>
          <a:p>
            <a:pPr xmlns:a="http://schemas.openxmlformats.org/drawingml/2006/main" algn="ctr">
              <a:defRPr/>
            </a:pPr>
            <a:r xmlns:a="http://schemas.openxmlformats.org/drawingml/2006/main">
              <a:rPr altLang="ko-KR" lang="sk" sz="3600">
                <a:solidFill>
                  <a:schemeClr val="tx1">
                    <a:lumMod val="65000"/>
                    <a:lumOff val="35000"/>
                  </a:schemeClr>
                </a:solidFill>
              </a:rPr>
              <a:t>Ježiš povedal, že takým, ako sú tieto deti, patrí Božie kráľovstvo.</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sk" sz="3600">
                <a:solidFill>
                  <a:schemeClr val="tx1">
                    <a:lumMod val="65000"/>
                    <a:lumOff val="35000"/>
                  </a:schemeClr>
                </a:solidFill>
              </a:rPr>
              <a:t>Staňme sa aj my deťmi, ktoré milujú Boha a poslúchajú Ježiša bez straty čistého, čestného,</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sk" sz="3600">
                <a:solidFill>
                  <a:schemeClr val="tx1">
                    <a:lumMod val="65000"/>
                    <a:lumOff val="35000"/>
                  </a:schemeClr>
                </a:solidFill>
              </a:rPr>
              <a:t>a pravé srdce dieťaťa.</a:t>
            </a:r>
            <a:r xmlns:a="http://schemas.openxmlformats.org/drawingml/2006/main">
              <a:rPr altLang="en-US" lang="sk" sz="3600">
                <a:solidFill>
                  <a:schemeClr val="tx1">
                    <a:lumMod val="65000"/>
                    <a:lumOff val="35000"/>
                  </a:schemeClr>
                </a:solidFill>
              </a:rPr>
              <a:t> </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73196" y="269077"/>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sk" sz="3200"/>
              <a:t>kto je Ježiš?</a:t>
            </a:r>
            <a:r xmlns:a="http://schemas.openxmlformats.org/drawingml/2006/main">
              <a:rPr altLang="en-US" lang="sk"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80090" y="94371"/>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66120"/>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sk" sz="3600">
                <a:solidFill>
                  <a:srgbClr val="0070c0"/>
                </a:solidFill>
              </a:rPr>
              <a:t>Ježiš</a:t>
            </a:r>
            <a:r xmlns:a="http://schemas.openxmlformats.org/drawingml/2006/main">
              <a:rPr altLang="en-US" lang="sk" sz="3600">
                <a:solidFill>
                  <a:srgbClr val="0070c0"/>
                </a:solidFill>
              </a:rPr>
              <a:t> </a:t>
            </a:r>
            <a:r xmlns:a="http://schemas.openxmlformats.org/drawingml/2006/main">
              <a:rPr altLang="ko-KR" lang="sk" sz="3600">
                <a:solidFill>
                  <a:srgbClr val="0070c0"/>
                </a:solidFill>
              </a:rPr>
              <a:t>je..</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sk" sz="3600">
                <a:solidFill>
                  <a:schemeClr val="tx1">
                    <a:lumMod val="65000"/>
                    <a:lumOff val="35000"/>
                  </a:schemeClr>
                </a:solidFill>
              </a:rPr>
              <a:t>Ježiš je ten, kto miluje, váži si a žehná deti.</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sk" sz="4000">
                <a:solidFill>
                  <a:srgbClr val="ff0000"/>
                </a:solidFill>
              </a:rPr>
              <a:t>Dnešný kvíz</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1844" y="11808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74052"/>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sk" sz="3200">
                <a:solidFill>
                  <a:schemeClr val="tx1">
                    <a:lumMod val="65000"/>
                    <a:lumOff val="35000"/>
                  </a:schemeClr>
                </a:solidFill>
              </a:rPr>
              <a:t>Čo robili učeníci, keď sa deti pokúšali ísť k Ježišovi?</a:t>
            </a:r>
            <a:r xmlns:a="http://schemas.openxmlformats.org/drawingml/2006/main">
              <a:rPr altLang="en-US" lang="sk" sz="3200">
                <a:solidFill>
                  <a:schemeClr val="tx1">
                    <a:lumMod val="65000"/>
                    <a:lumOff val="35000"/>
                  </a:schemeClr>
                </a:solidFill>
              </a:rPr>
              <a:t> </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sk" sz="2800">
                <a:solidFill>
                  <a:schemeClr val="tx1">
                    <a:lumMod val="65000"/>
                    <a:lumOff val="35000"/>
                  </a:schemeClr>
                </a:solidFill>
              </a:rPr>
              <a:t>① </a:t>
            </a:r>
            <a:r xmlns:a="http://schemas.openxmlformats.org/drawingml/2006/main">
              <a:rPr altLang="ko-KR" lang="sk" sz="2800">
                <a:solidFill>
                  <a:schemeClr val="tx1">
                    <a:lumMod val="65000"/>
                    <a:lumOff val="35000"/>
                  </a:schemeClr>
                </a:solidFill>
              </a:rPr>
              <a:t>Privítali ich s radosťou.</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sk" sz="2800">
                <a:solidFill>
                  <a:schemeClr val="tx1">
                    <a:lumMod val="65000"/>
                    <a:lumOff val="35000"/>
                  </a:schemeClr>
                </a:solidFill>
              </a:rPr>
              <a:t>② </a:t>
            </a:r>
            <a:r xmlns:a="http://schemas.openxmlformats.org/drawingml/2006/main">
              <a:rPr altLang="ko-KR" lang="sk" sz="2800">
                <a:solidFill>
                  <a:schemeClr val="tx1">
                    <a:lumMod val="65000"/>
                    <a:lumOff val="35000"/>
                  </a:schemeClr>
                </a:solidFill>
              </a:rPr>
              <a:t>Pokarhali ich, aby nechodili k Ježišovi.</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k" sz="2800">
                <a:solidFill>
                  <a:schemeClr val="tx1">
                    <a:lumMod val="65000"/>
                    <a:lumOff val="35000"/>
                  </a:schemeClr>
                </a:solidFill>
              </a:rPr>
              <a:t>③ </a:t>
            </a:r>
            <a:r xmlns:a="http://schemas.openxmlformats.org/drawingml/2006/main">
              <a:rPr altLang="ko-KR" lang="sk" sz="2800">
                <a:solidFill>
                  <a:schemeClr val="tx1">
                    <a:lumMod val="65000"/>
                    <a:lumOff val="35000"/>
                  </a:schemeClr>
                </a:solidFill>
              </a:rPr>
              <a:t>Zoznámili deti s Ježišom</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k" sz="2800">
                <a:solidFill>
                  <a:schemeClr val="tx1">
                    <a:lumMod val="65000"/>
                    <a:lumOff val="35000"/>
                  </a:schemeClr>
                </a:solidFill>
              </a:rPr>
              <a:t>④ </a:t>
            </a:r>
            <a:r xmlns:a="http://schemas.openxmlformats.org/drawingml/2006/main">
              <a:rPr altLang="ko-KR" lang="sk" sz="2800">
                <a:solidFill>
                  <a:schemeClr val="tx1">
                    <a:lumMod val="65000"/>
                    <a:lumOff val="35000"/>
                  </a:schemeClr>
                </a:solidFill>
              </a:rPr>
              <a:t>Dali im nejaké jedlo a poslali ich domov.</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3565107"/>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k" sz="2800">
                <a:solidFill>
                  <a:srgbClr val="ff0000"/>
                </a:solidFill>
              </a:rPr>
              <a:t>② </a:t>
            </a:r>
            <a:r xmlns:a="http://schemas.openxmlformats.org/drawingml/2006/main">
              <a:rPr altLang="ko-KR" lang="sk" sz="2800">
                <a:solidFill>
                  <a:srgbClr val="ff0000"/>
                </a:solidFill>
              </a:rPr>
              <a:t>Pokarhali ich, aby nechodili k Ježišovi.</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4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k" sz="4000">
                <a:solidFill>
                  <a:srgbClr val="ff0000"/>
                </a:solidFill>
              </a:rPr>
              <a:t>Dnešné Slovo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9019" y="4450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02430" y="44508"/>
            <a:ext cx="983695" cy="648072"/>
          </a:xfrm>
          <a:prstGeom prst="rect">
            <a:avLst/>
          </a:prstGeom>
          <a:noFill/>
        </p:spPr>
      </p:pic>
      <p:sp>
        <p:nvSpPr>
          <p:cNvPr id="23" name="TextBox 22"/>
          <p:cNvSpPr txBox="1"/>
          <p:nvPr/>
        </p:nvSpPr>
        <p:spPr>
          <a:xfrm>
            <a:off x="452238" y="1735088"/>
            <a:ext cx="8208912" cy="2825482"/>
          </a:xfrm>
          <a:prstGeom prst="rect">
            <a:avLst/>
          </a:prstGeom>
          <a:noFill/>
        </p:spPr>
        <p:txBody>
          <a:bodyPr wrap="square">
            <a:spAutoFit/>
          </a:bodyPr>
          <a:lstStyle/>
          <a:p>
            <a:pPr xmlns:a="http://schemas.openxmlformats.org/drawingml/2006/main" lvl="0">
              <a:defRPr/>
            </a:pPr>
            <a:r xmlns:a="http://schemas.openxmlformats.org/drawingml/2006/main">
              <a:rPr altLang="ko-KR" lang="sk" sz="3600"/>
              <a:t>Keď to Ježiš videl, bol rozhorčený. Povedal im: Nechajte deti prichádzať ku mne a nebráňte im, lebo takým patrí Božie kráľovstvo.</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sk" sz="2800">
                <a:solidFill>
                  <a:schemeClr val="tx1">
                    <a:lumMod val="65000"/>
                    <a:lumOff val="35000"/>
                  </a:schemeClr>
                </a:solidFill>
              </a:rPr>
              <a:t>Marka</a:t>
            </a:r>
            <a:r xmlns:a="http://schemas.openxmlformats.org/drawingml/2006/main">
              <a:rPr altLang="en-US" lang="sk" sz="2800">
                <a:solidFill>
                  <a:schemeClr val="tx1">
                    <a:lumMod val="65000"/>
                    <a:lumOff val="35000"/>
                  </a:schemeClr>
                </a:solidFill>
              </a:rPr>
              <a:t> </a:t>
            </a:r>
            <a:r xmlns:a="http://schemas.openxmlformats.org/drawingml/2006/main">
              <a:rPr altLang="ko-KR" lang="sk" sz="2800">
                <a:solidFill>
                  <a:schemeClr val="tx1">
                    <a:lumMod val="65000"/>
                    <a:lumOff val="35000"/>
                  </a:schemeClr>
                </a:solidFill>
              </a:rPr>
              <a:t>10:14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2952328" cy="369332"/>
          </a:xfrm>
          <a:prstGeom prst="rect">
            <a:avLst/>
          </a:prstGeom>
          <a:noFill/>
        </p:spPr>
        <p:txBody>
          <a:bodyPr wrap="square">
            <a:spAutoFit/>
          </a:bodyPr>
          <a:lstStyle/>
          <a:p>
            <a:pPr xmlns:a="http://schemas.openxmlformats.org/drawingml/2006/main" lvl="0">
              <a:defRPr/>
            </a:pPr>
            <a:r xmlns:a="http://schemas.openxmlformats.org/drawingml/2006/main">
              <a:rPr lang="sk" altLang="ko-KR" b="1">
                <a:solidFill>
                  <a:schemeClr val="tx1">
                    <a:lumMod val="50000"/>
                    <a:lumOff val="50000"/>
                  </a:schemeClr>
                </a:solidFill>
              </a:rPr>
              <a:t>Č. 76 Slovo Božie</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096707"/>
          </a:xfrm>
          <a:prstGeom prst="rect">
            <a:avLst/>
          </a:prstGeom>
          <a:noFill/>
        </p:spPr>
        <p:txBody>
          <a:bodyPr wrap="square">
            <a:spAutoFit/>
          </a:bodyPr>
          <a:lstStyle/>
          <a:p>
            <a:pPr xmlns:a="http://schemas.openxmlformats.org/drawingml/2006/main" algn="ctr">
              <a:defRPr/>
            </a:pPr>
            <a:r xmlns:a="http://schemas.openxmlformats.org/drawingml/2006/main">
              <a:rPr lang="sk" altLang="ko-KR" sz="4400"/>
              <a:t>Ježiš uzdravil slepého muža Bartimeja</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194887" y="1959038"/>
            <a:ext cx="4943222" cy="384622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k" sz="4000">
                <a:solidFill>
                  <a:srgbClr val="ff0000"/>
                </a:solidFill>
              </a:rPr>
              <a:t>Dnešné Slovo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101567"/>
            <a:ext cx="983695" cy="648072"/>
          </a:xfrm>
          <a:prstGeom prst="rect">
            <a:avLst/>
          </a:prstGeom>
          <a:noFill/>
        </p:spPr>
      </p:pic>
      <p:sp>
        <p:nvSpPr>
          <p:cNvPr id="23" name="TextBox 22"/>
          <p:cNvSpPr txBox="1"/>
          <p:nvPr/>
        </p:nvSpPr>
        <p:spPr>
          <a:xfrm>
            <a:off x="452238" y="1735088"/>
            <a:ext cx="8208912" cy="3930382"/>
          </a:xfrm>
          <a:prstGeom prst="rect">
            <a:avLst/>
          </a:prstGeom>
          <a:noFill/>
        </p:spPr>
        <p:txBody>
          <a:bodyPr wrap="square">
            <a:spAutoFit/>
          </a:bodyPr>
          <a:lstStyle/>
          <a:p>
            <a:pPr xmlns:a="http://schemas.openxmlformats.org/drawingml/2006/main" lvl="0">
              <a:defRPr/>
            </a:pPr>
            <a:r xmlns:a="http://schemas.openxmlformats.org/drawingml/2006/main">
              <a:rPr altLang="ko-KR" lang="sk" sz="3600"/>
              <a:t>"Choď," povedal Ježiš, "tvoja viera ťa uzdravila." Hneď na to prezrel a nasledoval Ježiša po ceste.</a:t>
            </a:r>
            <a:endParaRPr xmlns:a="http://schemas.openxmlformats.org/drawingml/2006/main" altLang="ko-KR" lang="en-US" sz="3600"/>
          </a:p>
          <a:p>
            <a:pPr xmlns:a="http://schemas.openxmlformats.org/drawingml/2006/main" lvl="0">
              <a:defRPr/>
            </a:pPr>
            <a:r xmlns:a="http://schemas.openxmlformats.org/drawingml/2006/main">
              <a:rPr altLang="ko-KR" lang="sk" sz="3600"/>
              <a:t>   </a:t>
            </a:r>
            <a:endParaRPr xmlns:a="http://schemas.openxmlformats.org/drawingml/2006/main" altLang="ko-KR" lang="en-US" sz="3600"/>
          </a:p>
          <a:p>
            <a:pPr lvl="0">
              <a:defRPr/>
            </a:pPr>
            <a:endParaRPr altLang="ko-KR" lang="en-US" sz="3600"/>
          </a:p>
          <a:p>
            <a:pPr xmlns:a="http://schemas.openxmlformats.org/drawingml/2006/main" lvl="0">
              <a:defRPr/>
            </a:pPr>
            <a:r xmlns:a="http://schemas.openxmlformats.org/drawingml/2006/main">
              <a:rPr altLang="ko-KR" lang="sk" sz="3600"/>
              <a:t> </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sk" sz="2800">
                <a:solidFill>
                  <a:schemeClr val="tx1">
                    <a:lumMod val="65000"/>
                    <a:lumOff val="35000"/>
                  </a:schemeClr>
                </a:solidFill>
              </a:rPr>
              <a:t>Marka</a:t>
            </a:r>
            <a:r xmlns:a="http://schemas.openxmlformats.org/drawingml/2006/main">
              <a:rPr altLang="en-US" lang="sk" sz="2800">
                <a:solidFill>
                  <a:schemeClr val="tx1">
                    <a:lumMod val="65000"/>
                    <a:lumOff val="35000"/>
                  </a:schemeClr>
                </a:solidFill>
              </a:rPr>
              <a:t> </a:t>
            </a:r>
            <a:r xmlns:a="http://schemas.openxmlformats.org/drawingml/2006/main">
              <a:rPr altLang="ko-KR" lang="sk" sz="2800">
                <a:solidFill>
                  <a:schemeClr val="tx1">
                    <a:lumMod val="65000"/>
                    <a:lumOff val="35000"/>
                  </a:schemeClr>
                </a:solidFill>
              </a:rPr>
              <a:t>10:</a:t>
            </a:r>
            <a:r xmlns:a="http://schemas.openxmlformats.org/drawingml/2006/main">
              <a:rPr altLang="en-US" lang="sk" sz="2800">
                <a:solidFill>
                  <a:schemeClr val="tx1">
                    <a:lumMod val="65000"/>
                    <a:lumOff val="35000"/>
                  </a:schemeClr>
                </a:solidFill>
              </a:rPr>
              <a:t> </a:t>
            </a:r>
            <a:r xmlns:a="http://schemas.openxmlformats.org/drawingml/2006/main">
              <a:rPr altLang="ko-KR" lang="sk" sz="2800">
                <a:solidFill>
                  <a:schemeClr val="tx1">
                    <a:lumMod val="65000"/>
                    <a:lumOff val="35000"/>
                  </a:schemeClr>
                </a:solidFill>
              </a:rPr>
              <a:t>52</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sk" altLang="ko-KR" sz="3200">
                <a:solidFill>
                  <a:schemeClr val="tx1">
                    <a:lumMod val="65000"/>
                    <a:lumOff val="35000"/>
                  </a:schemeClr>
                </a:solidFill>
              </a:rPr>
              <a:t>Keď Ježiš prišiel do Jericha, slepý muž, Bartimeus sedel pri ceste a žobral.</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6416" y="0"/>
            <a:ext cx="9137584" cy="5672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664" y="5291356"/>
            <a:ext cx="9134632" cy="1555214"/>
          </a:xfrm>
          <a:prstGeom prst="rect">
            <a:avLst/>
          </a:prstGeom>
          <a:noFill/>
        </p:spPr>
        <p:txBody>
          <a:bodyPr wrap="square">
            <a:spAutoFit/>
          </a:bodyPr>
          <a:lstStyle/>
          <a:p>
            <a:pPr xmlns:a="http://schemas.openxmlformats.org/drawingml/2006/main" lvl="0">
              <a:defRPr/>
            </a:pPr>
            <a:r xmlns:a="http://schemas.openxmlformats.org/drawingml/2006/main">
              <a:rPr lang="sk" altLang="ko-KR" sz="3200">
                <a:solidFill>
                  <a:schemeClr val="tx1">
                    <a:lumMod val="65000"/>
                    <a:lumOff val="35000"/>
                  </a:schemeClr>
                </a:solidFill>
              </a:rPr>
              <a:t>Keď počul, že je to Ježiš Nazaretský, začal kričať: "Ježišu, Syn Dávidov, zmiluj sa nado mnou!"</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9368" y="1"/>
            <a:ext cx="9134632" cy="508518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5085" y="5380672"/>
            <a:ext cx="9078915" cy="1456373"/>
          </a:xfrm>
          <a:prstGeom prst="rect">
            <a:avLst/>
          </a:prstGeom>
          <a:noFill/>
        </p:spPr>
        <p:txBody>
          <a:bodyPr wrap="square">
            <a:spAutoFit/>
          </a:bodyPr>
          <a:lstStyle/>
          <a:p>
            <a:pPr xmlns:a="http://schemas.openxmlformats.org/drawingml/2006/main" lvl="0">
              <a:defRPr/>
            </a:pPr>
            <a:r xmlns:a="http://schemas.openxmlformats.org/drawingml/2006/main">
              <a:rPr lang="sk" altLang="ko-KR" sz="3000">
                <a:solidFill>
                  <a:schemeClr val="tx1">
                    <a:lumMod val="65000"/>
                    <a:lumOff val="35000"/>
                  </a:schemeClr>
                </a:solidFill>
              </a:rPr>
              <a:t>Ježiš zavolal Bartimeja. "Čo chceš, aby som pre teba urobil?" spýtal sa ho Ježiš. Slepec povedal: Rabbi, chcem vidieť.</a:t>
            </a:r>
            <a:endParaRPr xmlns:a="http://schemas.openxmlformats.org/drawingml/2006/main" lang="en-US" altLang="ko-KR" sz="30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975" y="0"/>
            <a:ext cx="9142025"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0" y="5157192"/>
            <a:ext cx="9144000" cy="1794153"/>
          </a:xfrm>
          <a:prstGeom prst="rect">
            <a:avLst/>
          </a:prstGeom>
          <a:noFill/>
        </p:spPr>
        <p:txBody>
          <a:bodyPr wrap="square">
            <a:spAutoFit/>
          </a:bodyPr>
          <a:lstStyle/>
          <a:p>
            <a:pPr xmlns:a="http://schemas.openxmlformats.org/drawingml/2006/main" lvl="0">
              <a:defRPr/>
            </a:pPr>
            <a:r xmlns:a="http://schemas.openxmlformats.org/drawingml/2006/main">
              <a:rPr altLang="ko-KR" lang="sk" sz="2800">
                <a:solidFill>
                  <a:schemeClr val="tx1">
                    <a:lumMod val="65000"/>
                    <a:lumOff val="35000"/>
                  </a:schemeClr>
                </a:solidFill>
              </a:rPr>
              <a:t>Syn si uvedomil, že sa stal ešte nešťastnejším ako sluhovia v dome jeho otca.</a:t>
            </a:r>
            <a:endParaRPr xmlns:a="http://schemas.openxmlformats.org/drawingml/2006/main" altLang="ko-KR" lang="en-US" sz="2800">
              <a:solidFill>
                <a:schemeClr val="tx1">
                  <a:lumMod val="65000"/>
                  <a:lumOff val="35000"/>
                </a:schemeClr>
              </a:solidFill>
            </a:endParaRPr>
          </a:p>
          <a:p>
            <a:pPr xmlns:a="http://schemas.openxmlformats.org/drawingml/2006/main" lvl="0">
              <a:defRPr/>
            </a:pPr>
            <a:r xmlns:a="http://schemas.openxmlformats.org/drawingml/2006/main">
              <a:rPr altLang="ko-KR" lang="sk" sz="2800">
                <a:solidFill>
                  <a:schemeClr val="tx1">
                    <a:lumMod val="65000"/>
                    <a:lumOff val="35000"/>
                  </a:schemeClr>
                </a:solidFill>
              </a:rPr>
              <a:t>Vrátil sa teda a prosil svojho otca, aby ho prijal za jedného zo svojich sluhov.</a:t>
            </a:r>
            <a:endParaRPr xmlns:a="http://schemas.openxmlformats.org/drawingml/2006/main" altLang="en-US" lang="ko-KR" sz="2800">
              <a:solidFill>
                <a:schemeClr val="tx1">
                  <a:lumMod val="65000"/>
                  <a:lumOff val="35000"/>
                </a:schemeClr>
              </a:solidFill>
            </a:endParaRPr>
          </a:p>
        </p:txBody>
      </p:sp>
      <p:pic>
        <p:nvPicPr>
          <p:cNvPr id="6" name="그림 5"/>
          <p:cNvPicPr>
            <a:picLocks noChangeAspect="1"/>
          </p:cNvPicPr>
          <p:nvPr/>
        </p:nvPicPr>
        <p:blipFill rotWithShape="1">
          <a:blip r:embed="rId2"/>
          <a:srcRect l="79"/>
          <a:stretch>
            <a:fillRect/>
          </a:stretch>
        </p:blipFill>
        <p:spPr>
          <a:xfrm>
            <a:off x="0" y="-1"/>
            <a:ext cx="9144000" cy="501317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9512" y="5661248"/>
            <a:ext cx="9134646" cy="1077218"/>
          </a:xfrm>
          <a:prstGeom prst="rect">
            <a:avLst/>
          </a:prstGeom>
          <a:noFill/>
        </p:spPr>
        <p:txBody>
          <a:bodyPr wrap="square">
            <a:spAutoFit/>
          </a:bodyPr>
          <a:lstStyle/>
          <a:p>
            <a:pPr xmlns:a="http://schemas.openxmlformats.org/drawingml/2006/main" lvl="0">
              <a:defRPr/>
            </a:pPr>
            <a:r xmlns:a="http://schemas.openxmlformats.org/drawingml/2006/main">
              <a:rPr lang="sk" altLang="ko-KR" sz="3200">
                <a:solidFill>
                  <a:schemeClr val="tx1">
                    <a:lumMod val="65000"/>
                    <a:lumOff val="35000"/>
                  </a:schemeClr>
                </a:solidFill>
              </a:rPr>
              <a:t>"Choď," povedal Ježiš, "tvoja viera ťa uzdravila." Okamžite dostal zrak.</a:t>
            </a:r>
            <a:endParaRPr xmlns:a="http://schemas.openxmlformats.org/drawingml/2006/main" lang="en-US" altLang="ko-KR"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202360" y="-27384"/>
            <a:ext cx="6810789" cy="55446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749967"/>
            <a:ext cx="9107238" cy="1077218"/>
          </a:xfrm>
          <a:prstGeom prst="rect">
            <a:avLst/>
          </a:prstGeom>
          <a:noFill/>
        </p:spPr>
        <p:txBody>
          <a:bodyPr wrap="square">
            <a:spAutoFit/>
          </a:bodyPr>
          <a:lstStyle/>
          <a:p>
            <a:pPr xmlns:a="http://schemas.openxmlformats.org/drawingml/2006/main" lvl="0">
              <a:defRPr/>
            </a:pPr>
            <a:r xmlns:a="http://schemas.openxmlformats.org/drawingml/2006/main">
              <a:rPr lang="sk" altLang="ko-KR" sz="3200">
                <a:solidFill>
                  <a:schemeClr val="tx1">
                    <a:lumMod val="65000"/>
                    <a:lumOff val="35000"/>
                  </a:schemeClr>
                </a:solidFill>
              </a:rPr>
              <a:t>"Ďakujem, Ježiš!" Bartimeus nasledoval Ježiša, ktorý mu umožnil vidieť.</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0132" y="3884"/>
            <a:ext cx="9133867" cy="57293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90151" y="176084"/>
            <a:ext cx="4053592" cy="698311"/>
          </a:xfrm>
          <a:prstGeom prst="rect">
            <a:avLst/>
          </a:prstGeom>
          <a:noFill/>
        </p:spPr>
        <p:txBody>
          <a:bodyPr wrap="square">
            <a:spAutoFit/>
          </a:bodyPr>
          <a:lstStyle/>
          <a:p>
            <a:pPr xmlns:a="http://schemas.openxmlformats.org/drawingml/2006/main" algn="ctr">
              <a:defRPr/>
            </a:pPr>
            <a:r xmlns:a="http://schemas.openxmlformats.org/drawingml/2006/main">
              <a:rPr altLang="ko-KR" lang="sk" sz="4000">
                <a:solidFill>
                  <a:srgbClr val="ff0000"/>
                </a:solidFill>
              </a:rPr>
              <a:t>Dnešná lekcia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5386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12603"/>
            <a:ext cx="983695" cy="648072"/>
          </a:xfrm>
          <a:prstGeom prst="rect">
            <a:avLst/>
          </a:prstGeom>
          <a:noFill/>
        </p:spPr>
      </p:pic>
      <p:sp>
        <p:nvSpPr>
          <p:cNvPr id="17" name="TextBox 16"/>
          <p:cNvSpPr txBox="1"/>
          <p:nvPr/>
        </p:nvSpPr>
        <p:spPr>
          <a:xfrm>
            <a:off x="380230" y="1124744"/>
            <a:ext cx="8352928" cy="3378676"/>
          </a:xfrm>
          <a:prstGeom prst="rect">
            <a:avLst/>
          </a:prstGeom>
          <a:noFill/>
        </p:spPr>
        <p:txBody>
          <a:bodyPr wrap="square">
            <a:spAutoFit/>
          </a:bodyPr>
          <a:lstStyle/>
          <a:p>
            <a:pPr xmlns:a="http://schemas.openxmlformats.org/drawingml/2006/main" algn="ctr">
              <a:defRPr/>
            </a:pPr>
            <a:r xmlns:a="http://schemas.openxmlformats.org/drawingml/2006/main">
              <a:rPr altLang="ko-KR" lang="sk" sz="3600">
                <a:solidFill>
                  <a:schemeClr val="tx1">
                    <a:lumMod val="65000"/>
                    <a:lumOff val="35000"/>
                  </a:schemeClr>
                </a:solidFill>
              </a:rPr>
              <a:t>Ježiš povedal Bartimejovi: Viera ťa uzdravila.</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sk" sz="3600">
                <a:solidFill>
                  <a:schemeClr val="tx1">
                    <a:lumMod val="65000"/>
                    <a:lumOff val="35000"/>
                  </a:schemeClr>
                </a:solidFill>
              </a:rPr>
              <a:t>Je to viera, ktorá nás zachraňuje.</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sk" sz="3600">
                <a:solidFill>
                  <a:schemeClr val="tx1">
                    <a:lumMod val="65000"/>
                    <a:lumOff val="35000"/>
                  </a:schemeClr>
                </a:solidFill>
              </a:rPr>
              <a:t>Viera sa prejavuje vrúcnou modlitbou.</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sk" sz="3600">
                <a:solidFill>
                  <a:schemeClr val="tx1">
                    <a:lumMod val="65000"/>
                    <a:lumOff val="35000"/>
                  </a:schemeClr>
                </a:solidFill>
              </a:rPr>
              <a:t>Keď sa modlíme k Ježišovi,</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sk" sz="3600">
                <a:solidFill>
                  <a:schemeClr val="tx1">
                    <a:lumMod val="65000"/>
                    <a:lumOff val="35000"/>
                  </a:schemeClr>
                </a:solidFill>
              </a:rPr>
              <a:t>Túto vieru musíme mať.</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9131" y="204846"/>
            <a:ext cx="4053592" cy="574299"/>
          </a:xfrm>
          <a:prstGeom prst="rect">
            <a:avLst/>
          </a:prstGeom>
          <a:noFill/>
        </p:spPr>
        <p:txBody>
          <a:bodyPr wrap="square">
            <a:spAutoFit/>
          </a:bodyPr>
          <a:lstStyle/>
          <a:p>
            <a:pPr xmlns:a="http://schemas.openxmlformats.org/drawingml/2006/main" algn="ctr">
              <a:defRPr/>
            </a:pPr>
            <a:r xmlns:a="http://schemas.openxmlformats.org/drawingml/2006/main">
              <a:rPr altLang="ko-KR" lang="sk" sz="3200"/>
              <a:t>kto je Ježiš?</a:t>
            </a:r>
            <a:r xmlns:a="http://schemas.openxmlformats.org/drawingml/2006/main">
              <a:rPr altLang="en-US" lang="sk"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sk" sz="3600">
                <a:solidFill>
                  <a:srgbClr val="0070c0"/>
                </a:solidFill>
              </a:rPr>
              <a:t>Ježiš je..</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sk" sz="3600">
                <a:solidFill>
                  <a:schemeClr val="tx1">
                    <a:lumMod val="65000"/>
                    <a:lumOff val="35000"/>
                  </a:schemeClr>
                </a:solidFill>
              </a:rPr>
              <a:t>Ježiš je ten, kto počúva a odpovedá na naše vrúcne modlitby.</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sk" sz="4000">
                <a:solidFill>
                  <a:srgbClr val="ff0000"/>
                </a:solidFill>
              </a:rPr>
              <a:t>Dnešný kvíz</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9296" y="70401"/>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062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sk" sz="3200">
                <a:solidFill>
                  <a:schemeClr val="tx1">
                    <a:lumMod val="65000"/>
                    <a:lumOff val="35000"/>
                  </a:schemeClr>
                </a:solidFill>
              </a:rPr>
              <a:t>O čo žiadal Bartimej Ježiša?</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sk" sz="2800">
                <a:solidFill>
                  <a:schemeClr val="tx1">
                    <a:lumMod val="65000"/>
                    <a:lumOff val="35000"/>
                  </a:schemeClr>
                </a:solidFill>
              </a:rPr>
              <a:t>① </a:t>
            </a:r>
            <a:r xmlns:a="http://schemas.openxmlformats.org/drawingml/2006/main">
              <a:rPr altLang="ko-KR" lang="sk" sz="2800">
                <a:solidFill>
                  <a:schemeClr val="tx1">
                    <a:lumMod val="65000"/>
                    <a:lumOff val="35000"/>
                  </a:schemeClr>
                </a:solidFill>
              </a:rPr>
              <a:t>Dajte mi veľa peňazí.</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sk" sz="2800">
                <a:solidFill>
                  <a:schemeClr val="tx1">
                    <a:lumMod val="65000"/>
                    <a:lumOff val="35000"/>
                  </a:schemeClr>
                </a:solidFill>
              </a:rPr>
              <a:t>② </a:t>
            </a:r>
            <a:r xmlns:a="http://schemas.openxmlformats.org/drawingml/2006/main">
              <a:rPr altLang="ko-KR" lang="sk" sz="2800">
                <a:solidFill>
                  <a:schemeClr val="tx1">
                    <a:lumMod val="65000"/>
                    <a:lumOff val="35000"/>
                  </a:schemeClr>
                </a:solidFill>
              </a:rPr>
              <a:t>Chcem byť tvojím učeníkom.</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k" sz="2800">
                <a:solidFill>
                  <a:schemeClr val="tx1">
                    <a:lumMod val="65000"/>
                    <a:lumOff val="35000"/>
                  </a:schemeClr>
                </a:solidFill>
              </a:rPr>
              <a:t>③ </a:t>
            </a:r>
            <a:r xmlns:a="http://schemas.openxmlformats.org/drawingml/2006/main">
              <a:rPr altLang="ko-KR" lang="sk" sz="2800">
                <a:solidFill>
                  <a:schemeClr val="tx1">
                    <a:lumMod val="65000"/>
                    <a:lumOff val="35000"/>
                  </a:schemeClr>
                </a:solidFill>
              </a:rPr>
              <a:t>Nechajte ma chodiť po vode.</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15748"/>
            <a:ext cx="8712968" cy="511622"/>
          </a:xfrm>
          <a:prstGeom prst="rect">
            <a:avLst/>
          </a:prstGeom>
          <a:noFill/>
        </p:spPr>
        <p:txBody>
          <a:bodyPr wrap="square">
            <a:spAutoFit/>
          </a:bodyPr>
          <a:lstStyle/>
          <a:p>
            <a:pPr xmlns:a="http://schemas.openxmlformats.org/drawingml/2006/main" lvl="0">
              <a:defRPr/>
            </a:pPr>
            <a:r xmlns:a="http://schemas.openxmlformats.org/drawingml/2006/main">
              <a:rPr altLang="en-US" lang="sk" sz="2800">
                <a:solidFill>
                  <a:schemeClr val="tx1">
                    <a:lumMod val="65000"/>
                    <a:lumOff val="35000"/>
                  </a:schemeClr>
                </a:solidFill>
              </a:rPr>
              <a:t>④ </a:t>
            </a:r>
            <a:r xmlns:a="http://schemas.openxmlformats.org/drawingml/2006/main">
              <a:rPr altLang="ko-KR" lang="sk" sz="2800">
                <a:solidFill>
                  <a:schemeClr val="tx1">
                    <a:lumMod val="65000"/>
                    <a:lumOff val="35000"/>
                  </a:schemeClr>
                </a:solidFill>
              </a:rPr>
              <a:t>Chcem vidieť znova.</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11592" y="5126076"/>
            <a:ext cx="8712968" cy="510819"/>
          </a:xfrm>
          <a:prstGeom prst="rect">
            <a:avLst/>
          </a:prstGeom>
          <a:noFill/>
        </p:spPr>
        <p:txBody>
          <a:bodyPr wrap="square">
            <a:spAutoFit/>
          </a:bodyPr>
          <a:lstStyle/>
          <a:p>
            <a:pPr xmlns:a="http://schemas.openxmlformats.org/drawingml/2006/main" lvl="0">
              <a:defRPr/>
            </a:pPr>
            <a:r xmlns:a="http://schemas.openxmlformats.org/drawingml/2006/main">
              <a:rPr altLang="en-US" lang="sk" sz="2800">
                <a:solidFill>
                  <a:srgbClr val="ff0000"/>
                </a:solidFill>
              </a:rPr>
              <a:t>④ </a:t>
            </a:r>
            <a:r xmlns:a="http://schemas.openxmlformats.org/drawingml/2006/main">
              <a:rPr altLang="ko-KR" lang="sk" sz="2800">
                <a:solidFill>
                  <a:srgbClr val="ff0000"/>
                </a:solidFill>
              </a:rPr>
              <a:t>Chcem vidieť znova.</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5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k" sz="4000">
                <a:solidFill>
                  <a:srgbClr val="ff0000"/>
                </a:solidFill>
              </a:rPr>
              <a:t>Dnešné Slovo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101567"/>
            <a:ext cx="983695" cy="648072"/>
          </a:xfrm>
          <a:prstGeom prst="rect">
            <a:avLst/>
          </a:prstGeom>
          <a:noFill/>
        </p:spPr>
      </p:pic>
      <p:sp>
        <p:nvSpPr>
          <p:cNvPr id="23" name="TextBox 22"/>
          <p:cNvSpPr txBox="1"/>
          <p:nvPr/>
        </p:nvSpPr>
        <p:spPr>
          <a:xfrm>
            <a:off x="452238" y="1735088"/>
            <a:ext cx="8208912" cy="3930382"/>
          </a:xfrm>
          <a:prstGeom prst="rect">
            <a:avLst/>
          </a:prstGeom>
          <a:noFill/>
        </p:spPr>
        <p:txBody>
          <a:bodyPr wrap="square">
            <a:spAutoFit/>
          </a:bodyPr>
          <a:lstStyle/>
          <a:p>
            <a:pPr xmlns:a="http://schemas.openxmlformats.org/drawingml/2006/main" lvl="0">
              <a:defRPr/>
            </a:pPr>
            <a:r xmlns:a="http://schemas.openxmlformats.org/drawingml/2006/main">
              <a:rPr altLang="ko-KR" lang="sk" sz="3600"/>
              <a:t>"Choď," povedal Ježiš, "tvoja viera ťa uzdravila." Hneď na to prezrel a nasledoval Ježiša po ceste.</a:t>
            </a:r>
            <a:endParaRPr xmlns:a="http://schemas.openxmlformats.org/drawingml/2006/main" altLang="ko-KR" lang="en-US" sz="3600"/>
          </a:p>
          <a:p>
            <a:pPr xmlns:a="http://schemas.openxmlformats.org/drawingml/2006/main" lvl="0">
              <a:defRPr/>
            </a:pPr>
            <a:r xmlns:a="http://schemas.openxmlformats.org/drawingml/2006/main">
              <a:rPr altLang="ko-KR" lang="sk" sz="3600"/>
              <a:t>   </a:t>
            </a:r>
            <a:endParaRPr xmlns:a="http://schemas.openxmlformats.org/drawingml/2006/main" altLang="ko-KR" lang="en-US" sz="3600"/>
          </a:p>
          <a:p>
            <a:pPr lvl="0">
              <a:defRPr/>
            </a:pPr>
            <a:endParaRPr altLang="ko-KR" lang="en-US" sz="3600"/>
          </a:p>
          <a:p>
            <a:pPr xmlns:a="http://schemas.openxmlformats.org/drawingml/2006/main" lvl="0">
              <a:defRPr/>
            </a:pPr>
            <a:r xmlns:a="http://schemas.openxmlformats.org/drawingml/2006/main">
              <a:rPr altLang="ko-KR" lang="sk" sz="3600"/>
              <a:t> </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sk" sz="2800">
                <a:solidFill>
                  <a:schemeClr val="tx1">
                    <a:lumMod val="65000"/>
                    <a:lumOff val="35000"/>
                  </a:schemeClr>
                </a:solidFill>
              </a:rPr>
              <a:t>Marka</a:t>
            </a:r>
            <a:r xmlns:a="http://schemas.openxmlformats.org/drawingml/2006/main">
              <a:rPr altLang="en-US" lang="sk" sz="2800">
                <a:solidFill>
                  <a:schemeClr val="tx1">
                    <a:lumMod val="65000"/>
                    <a:lumOff val="35000"/>
                  </a:schemeClr>
                </a:solidFill>
              </a:rPr>
              <a:t> </a:t>
            </a:r>
            <a:r xmlns:a="http://schemas.openxmlformats.org/drawingml/2006/main">
              <a:rPr altLang="ko-KR" lang="sk" sz="2800">
                <a:solidFill>
                  <a:schemeClr val="tx1">
                    <a:lumMod val="65000"/>
                    <a:lumOff val="35000"/>
                  </a:schemeClr>
                </a:solidFill>
              </a:rPr>
              <a:t>10:</a:t>
            </a:r>
            <a:r xmlns:a="http://schemas.openxmlformats.org/drawingml/2006/main">
              <a:rPr altLang="en-US" lang="sk" sz="2800">
                <a:solidFill>
                  <a:schemeClr val="tx1">
                    <a:lumMod val="65000"/>
                    <a:lumOff val="35000"/>
                  </a:schemeClr>
                </a:solidFill>
              </a:rPr>
              <a:t> </a:t>
            </a:r>
            <a:r xmlns:a="http://schemas.openxmlformats.org/drawingml/2006/main">
              <a:rPr altLang="ko-KR" lang="sk" sz="2800">
                <a:solidFill>
                  <a:schemeClr val="tx1">
                    <a:lumMod val="65000"/>
                    <a:lumOff val="35000"/>
                  </a:schemeClr>
                </a:solidFill>
              </a:rPr>
              <a:t>52</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sk" altLang="ko-KR" b="1">
                <a:solidFill>
                  <a:schemeClr val="tx1">
                    <a:lumMod val="50000"/>
                    <a:lumOff val="50000"/>
                  </a:schemeClr>
                </a:solidFill>
              </a:rPr>
              <a:t>Č. 77 Slovo Božie</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096707"/>
          </a:xfrm>
          <a:prstGeom prst="rect">
            <a:avLst/>
          </a:prstGeom>
          <a:noFill/>
        </p:spPr>
        <p:txBody>
          <a:bodyPr wrap="square">
            <a:spAutoFit/>
          </a:bodyPr>
          <a:lstStyle/>
          <a:p>
            <a:pPr xmlns:a="http://schemas.openxmlformats.org/drawingml/2006/main" algn="ctr">
              <a:defRPr/>
            </a:pPr>
            <a:r xmlns:a="http://schemas.openxmlformats.org/drawingml/2006/main">
              <a:rPr lang="sk" altLang="ko-KR" sz="4400"/>
              <a:t>Zacheus vyliezol na strom</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194887" y="2060848"/>
            <a:ext cx="4943222" cy="36724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k" sz="4000">
                <a:solidFill>
                  <a:srgbClr val="ff0000"/>
                </a:solidFill>
              </a:rPr>
              <a:t>Dnešné Slovo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8342" y="5793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50480"/>
            <a:ext cx="983695" cy="648072"/>
          </a:xfrm>
          <a:prstGeom prst="rect">
            <a:avLst/>
          </a:prstGeom>
          <a:noFill/>
        </p:spPr>
      </p:pic>
      <p:sp>
        <p:nvSpPr>
          <p:cNvPr id="23" name="TextBox 22"/>
          <p:cNvSpPr txBox="1"/>
          <p:nvPr/>
        </p:nvSpPr>
        <p:spPr>
          <a:xfrm>
            <a:off x="539552" y="2420888"/>
            <a:ext cx="8208912" cy="1177657"/>
          </a:xfrm>
          <a:prstGeom prst="rect">
            <a:avLst/>
          </a:prstGeom>
          <a:noFill/>
        </p:spPr>
        <p:txBody>
          <a:bodyPr wrap="square">
            <a:spAutoFit/>
          </a:bodyPr>
          <a:lstStyle/>
          <a:p>
            <a:pPr xmlns:a="http://schemas.openxmlformats.org/drawingml/2006/main" lvl="0">
              <a:defRPr/>
            </a:pPr>
            <a:r xmlns:a="http://schemas.openxmlformats.org/drawingml/2006/main">
              <a:rPr altLang="ko-KR" lang="sk" sz="3600"/>
              <a:t>Lebo Syn človeka prišiel hľadať a spasiť, čo sa stratilo."</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sk" sz="2800">
                <a:solidFill>
                  <a:schemeClr val="tx1">
                    <a:lumMod val="65000"/>
                    <a:lumOff val="35000"/>
                  </a:schemeClr>
                </a:solidFill>
              </a:rPr>
              <a:t>Luke</a:t>
            </a:r>
            <a:r xmlns:a="http://schemas.openxmlformats.org/drawingml/2006/main">
              <a:rPr altLang="en-US" lang="sk" sz="2800">
                <a:solidFill>
                  <a:schemeClr val="tx1">
                    <a:lumMod val="65000"/>
                    <a:lumOff val="35000"/>
                  </a:schemeClr>
                </a:solidFill>
              </a:rPr>
              <a:t> </a:t>
            </a:r>
            <a:r xmlns:a="http://schemas.openxmlformats.org/drawingml/2006/main">
              <a:rPr altLang="ko-KR" lang="sk" sz="2800">
                <a:solidFill>
                  <a:schemeClr val="tx1">
                    <a:lumMod val="65000"/>
                    <a:lumOff val="35000"/>
                  </a:schemeClr>
                </a:solidFill>
              </a:rPr>
              <a:t>19:</a:t>
            </a:r>
            <a:r xmlns:a="http://schemas.openxmlformats.org/drawingml/2006/main">
              <a:rPr altLang="en-US" lang="sk" sz="2800">
                <a:solidFill>
                  <a:schemeClr val="tx1">
                    <a:lumMod val="65000"/>
                    <a:lumOff val="35000"/>
                  </a:schemeClr>
                </a:solidFill>
              </a:rPr>
              <a:t> </a:t>
            </a:r>
            <a:r xmlns:a="http://schemas.openxmlformats.org/drawingml/2006/main">
              <a:rPr altLang="ko-KR" lang="sk" sz="2800">
                <a:solidFill>
                  <a:schemeClr val="tx1">
                    <a:lumMod val="65000"/>
                    <a:lumOff val="35000"/>
                  </a:schemeClr>
                </a:solidFill>
              </a:rPr>
              <a:t>10</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sk" altLang="ko-KR" sz="3200">
                <a:solidFill>
                  <a:schemeClr val="tx1">
                    <a:lumMod val="65000"/>
                    <a:lumOff val="35000"/>
                  </a:schemeClr>
                </a:solidFill>
              </a:rPr>
              <a:t>Bol bohatý muž menom Zachej. Bol hlavným vyberačom daní, takže ho ľudia nenávideli.</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672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805264"/>
            <a:ext cx="9134632" cy="954107"/>
          </a:xfrm>
          <a:prstGeom prst="rect">
            <a:avLst/>
          </a:prstGeom>
          <a:noFill/>
        </p:spPr>
        <p:txBody>
          <a:bodyPr wrap="square">
            <a:spAutoFit/>
          </a:bodyPr>
          <a:lstStyle/>
          <a:p>
            <a:pPr xmlns:a="http://schemas.openxmlformats.org/drawingml/2006/main" lvl="0">
              <a:defRPr/>
            </a:pPr>
            <a:r xmlns:a="http://schemas.openxmlformats.org/drawingml/2006/main">
              <a:rPr lang="sk" altLang="ko-KR" sz="2800">
                <a:solidFill>
                  <a:schemeClr val="tx1">
                    <a:lumMod val="65000"/>
                    <a:lumOff val="35000"/>
                  </a:schemeClr>
                </a:solidFill>
              </a:rPr>
              <a:t>Jedného dňa Ježiš prišiel do dediny, kde žil Zachej. Mnoho ľudí sa tlačilo, aby videli Ježiša.</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9368" y="0"/>
            <a:ext cx="9134632" cy="572836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9184" y="5288340"/>
            <a:ext cx="9134646" cy="1558230"/>
          </a:xfrm>
          <a:prstGeom prst="rect">
            <a:avLst/>
          </a:prstGeom>
          <a:noFill/>
        </p:spPr>
        <p:txBody>
          <a:bodyPr wrap="square">
            <a:spAutoFit/>
          </a:bodyPr>
          <a:lstStyle/>
          <a:p>
            <a:pPr xmlns:a="http://schemas.openxmlformats.org/drawingml/2006/main" lvl="0">
              <a:defRPr/>
            </a:pPr>
            <a:r xmlns:a="http://schemas.openxmlformats.org/drawingml/2006/main">
              <a:rPr lang="sk" altLang="ko-KR" sz="3200">
                <a:solidFill>
                  <a:schemeClr val="tx1">
                    <a:lumMod val="65000"/>
                    <a:lumOff val="35000"/>
                  </a:schemeClr>
                </a:solidFill>
              </a:rPr>
              <a:t>Len čo otec z diaľky videl prichádzať syna, rozbehol sa k nemu, objal ho a s radosťou prijal.</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195736" y="188640"/>
            <a:ext cx="4464496" cy="453650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400" y="5373216"/>
            <a:ext cx="9078915" cy="1368578"/>
          </a:xfrm>
          <a:prstGeom prst="rect">
            <a:avLst/>
          </a:prstGeom>
          <a:noFill/>
        </p:spPr>
        <p:txBody>
          <a:bodyPr wrap="square">
            <a:spAutoFit/>
          </a:bodyPr>
          <a:lstStyle/>
          <a:p>
            <a:pPr xmlns:a="http://schemas.openxmlformats.org/drawingml/2006/main" lvl="0">
              <a:defRPr/>
            </a:pPr>
            <a:r xmlns:a="http://schemas.openxmlformats.org/drawingml/2006/main">
              <a:rPr lang="sk" altLang="ko-KR" sz="2800">
                <a:solidFill>
                  <a:schemeClr val="tx1">
                    <a:lumMod val="65000"/>
                    <a:lumOff val="35000"/>
                  </a:schemeClr>
                </a:solidFill>
              </a:rPr>
              <a:t>Zachej vyliezol na strom, aby uvidel Ježiša. Ježiš sa naňho pozrel a povedal. "Zacheus, okamžite poď dole." Dnes musím zostať v tvojom dome."</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 y="-12084"/>
            <a:ext cx="9144000" cy="531329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0432" y="5780782"/>
            <a:ext cx="9134646" cy="1065788"/>
          </a:xfrm>
          <a:prstGeom prst="rect">
            <a:avLst/>
          </a:prstGeom>
          <a:noFill/>
        </p:spPr>
        <p:txBody>
          <a:bodyPr wrap="square">
            <a:spAutoFit/>
          </a:bodyPr>
          <a:lstStyle/>
          <a:p>
            <a:pPr xmlns:a="http://schemas.openxmlformats.org/drawingml/2006/main" lvl="0">
              <a:defRPr/>
            </a:pPr>
            <a:r xmlns:a="http://schemas.openxmlformats.org/drawingml/2006/main">
              <a:rPr lang="sk" altLang="ko-KR" sz="3200">
                <a:solidFill>
                  <a:schemeClr val="tx1">
                    <a:lumMod val="65000"/>
                    <a:lumOff val="35000"/>
                  </a:schemeClr>
                </a:solidFill>
              </a:rPr>
              <a:t>"Zachej sa rozhodol pre Ježiša: "Polovicu svojho majetku dám chudobným."</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4687"/>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749967"/>
            <a:ext cx="9107238" cy="1001353"/>
          </a:xfrm>
          <a:prstGeom prst="rect">
            <a:avLst/>
          </a:prstGeom>
          <a:noFill/>
        </p:spPr>
        <p:txBody>
          <a:bodyPr wrap="square">
            <a:spAutoFit/>
          </a:bodyPr>
          <a:lstStyle/>
          <a:p>
            <a:pPr xmlns:a="http://schemas.openxmlformats.org/drawingml/2006/main" lvl="0">
              <a:defRPr/>
            </a:pPr>
            <a:r xmlns:a="http://schemas.openxmlformats.org/drawingml/2006/main">
              <a:rPr lang="sk" altLang="ko-KR" sz="3000">
                <a:solidFill>
                  <a:schemeClr val="tx1">
                    <a:lumMod val="65000"/>
                    <a:lumOff val="35000"/>
                  </a:schemeClr>
                </a:solidFill>
              </a:rPr>
              <a:t>Ježiš povedal: "Dnes prišla spása do tohto domu. Prišiel som hľadať a zachrániť, čo sa stratilo."</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25619" cy="57293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5832" y="203047"/>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sk" sz="4000">
                <a:solidFill>
                  <a:srgbClr val="ff0000"/>
                </a:solidFill>
              </a:rPr>
              <a:t>Dnešná lekcia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65873"/>
            <a:ext cx="983695" cy="648072"/>
          </a:xfrm>
          <a:prstGeom prst="rect">
            <a:avLst/>
          </a:prstGeom>
          <a:noFill/>
        </p:spPr>
      </p:pic>
      <p:sp>
        <p:nvSpPr>
          <p:cNvPr id="17" name="TextBox 16"/>
          <p:cNvSpPr txBox="1"/>
          <p:nvPr/>
        </p:nvSpPr>
        <p:spPr>
          <a:xfrm>
            <a:off x="380230" y="1124744"/>
            <a:ext cx="8352928" cy="3502501"/>
          </a:xfrm>
          <a:prstGeom prst="rect">
            <a:avLst/>
          </a:prstGeom>
          <a:noFill/>
        </p:spPr>
        <p:txBody>
          <a:bodyPr wrap="square">
            <a:spAutoFit/>
          </a:bodyPr>
          <a:lstStyle/>
          <a:p>
            <a:pPr xmlns:a="http://schemas.openxmlformats.org/drawingml/2006/main" algn="ctr">
              <a:defRPr/>
            </a:pPr>
            <a:r xmlns:a="http://schemas.openxmlformats.org/drawingml/2006/main">
              <a:rPr altLang="ko-KR" lang="sk" sz="3200">
                <a:solidFill>
                  <a:schemeClr val="tx1">
                    <a:lumMod val="65000"/>
                    <a:lumOff val="35000"/>
                  </a:schemeClr>
                </a:solidFill>
              </a:rPr>
              <a:t>Keď sa Zachej stretol s Ježišom, priznal sa, že svoj najobľúbenejší majetok rozdá chudobným.</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k" sz="3200">
                <a:solidFill>
                  <a:schemeClr val="tx1">
                    <a:lumMod val="65000"/>
                    <a:lumOff val="35000"/>
                  </a:schemeClr>
                </a:solidFill>
              </a:rPr>
              <a:t>Čo je pre teba najdôležitejšie?</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k" sz="3200">
                <a:solidFill>
                  <a:schemeClr val="tx1">
                    <a:lumMod val="65000"/>
                    <a:lumOff val="35000"/>
                  </a:schemeClr>
                </a:solidFill>
              </a:rPr>
              <a:t>Čoho si sa vzdal po stretnutí s Ježišom?</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k" sz="3200">
                <a:solidFill>
                  <a:schemeClr val="tx1">
                    <a:lumMod val="65000"/>
                    <a:lumOff val="35000"/>
                  </a:schemeClr>
                </a:solidFill>
              </a:rPr>
              <a:t>Musíme si uvedomiť, že tým najcennejším je pre nás Ježiš.</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06922" y="120696"/>
            <a:ext cx="4053592" cy="572724"/>
          </a:xfrm>
          <a:prstGeom prst="rect">
            <a:avLst/>
          </a:prstGeom>
          <a:noFill/>
        </p:spPr>
        <p:txBody>
          <a:bodyPr wrap="square">
            <a:spAutoFit/>
          </a:bodyPr>
          <a:lstStyle/>
          <a:p>
            <a:pPr xmlns:a="http://schemas.openxmlformats.org/drawingml/2006/main" algn="ctr">
              <a:defRPr/>
            </a:pPr>
            <a:r xmlns:a="http://schemas.openxmlformats.org/drawingml/2006/main">
              <a:rPr altLang="ko-KR" lang="sk" sz="3200">
                <a:solidFill>
                  <a:srgbClr val="ff0000"/>
                </a:solidFill>
              </a:rPr>
              <a:t>kto je Ježiš?</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42789" y="7372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57399"/>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sk" sz="3600">
                <a:solidFill>
                  <a:srgbClr val="0070c0"/>
                </a:solidFill>
              </a:rPr>
              <a:t>Ježiš je..</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altLang="ko-KR" lang="sk" sz="3600">
                <a:solidFill>
                  <a:schemeClr val="tx1">
                    <a:lumMod val="65000"/>
                    <a:lumOff val="35000"/>
                  </a:schemeClr>
                </a:solidFill>
              </a:rPr>
              <a:t>Ježiš je Spasiteľ, ktorý prišiel do tejto krajiny zachrániť všetkých bez rozdielu.</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sk" sz="4000">
                <a:solidFill>
                  <a:srgbClr val="ff0000"/>
                </a:solidFill>
              </a:rPr>
              <a:t>Dnešný</a:t>
            </a:r>
            <a:r xmlns:a="http://schemas.openxmlformats.org/drawingml/2006/main">
              <a:rPr altLang="en-US" lang="sk" sz="4000">
                <a:solidFill>
                  <a:srgbClr val="ff0000"/>
                </a:solidFill>
              </a:rPr>
              <a:t> </a:t>
            </a:r>
            <a:r xmlns:a="http://schemas.openxmlformats.org/drawingml/2006/main">
              <a:rPr altLang="ko-KR" lang="sk" sz="4000">
                <a:solidFill>
                  <a:srgbClr val="ff0000"/>
                </a:solidFill>
              </a:rPr>
              <a:t>Kvíz</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7721" y="12928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10190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sk" sz="3200">
                <a:solidFill>
                  <a:schemeClr val="tx1">
                    <a:lumMod val="65000"/>
                    <a:lumOff val="35000"/>
                  </a:schemeClr>
                </a:solidFill>
              </a:rPr>
              <a:t>Prečo ľudia nenávideli Zacheja?</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sk" sz="2800">
                <a:solidFill>
                  <a:schemeClr val="tx1">
                    <a:lumMod val="65000"/>
                    <a:lumOff val="35000"/>
                  </a:schemeClr>
                </a:solidFill>
              </a:rPr>
              <a:t>① </a:t>
            </a:r>
            <a:r xmlns:a="http://schemas.openxmlformats.org/drawingml/2006/main">
              <a:rPr altLang="ko-KR" lang="sk" sz="2800">
                <a:solidFill>
                  <a:schemeClr val="tx1">
                    <a:lumMod val="65000"/>
                    <a:lumOff val="35000"/>
                  </a:schemeClr>
                </a:solidFill>
              </a:rPr>
              <a:t>Pretože</a:t>
            </a:r>
            <a:r xmlns:a="http://schemas.openxmlformats.org/drawingml/2006/main">
              <a:rPr altLang="en-US" lang="sk" sz="2800">
                <a:solidFill>
                  <a:schemeClr val="tx1">
                    <a:lumMod val="65000"/>
                    <a:lumOff val="35000"/>
                  </a:schemeClr>
                </a:solidFill>
              </a:rPr>
              <a:t> </a:t>
            </a:r>
            <a:r xmlns:a="http://schemas.openxmlformats.org/drawingml/2006/main">
              <a:rPr altLang="ko-KR" lang="sk" sz="2800">
                <a:solidFill>
                  <a:schemeClr val="tx1">
                    <a:lumMod val="65000"/>
                    <a:lumOff val="35000"/>
                  </a:schemeClr>
                </a:solidFill>
              </a:rPr>
              <a:t>on</a:t>
            </a:r>
            <a:r xmlns:a="http://schemas.openxmlformats.org/drawingml/2006/main">
              <a:rPr altLang="en-US" lang="sk" sz="2800">
                <a:solidFill>
                  <a:schemeClr val="tx1">
                    <a:lumMod val="65000"/>
                    <a:lumOff val="35000"/>
                  </a:schemeClr>
                </a:solidFill>
              </a:rPr>
              <a:t> </a:t>
            </a:r>
            <a:r xmlns:a="http://schemas.openxmlformats.org/drawingml/2006/main">
              <a:rPr altLang="ko-KR" lang="sk" sz="2800">
                <a:solidFill>
                  <a:schemeClr val="tx1">
                    <a:lumMod val="65000"/>
                    <a:lumOff val="35000"/>
                  </a:schemeClr>
                </a:solidFill>
              </a:rPr>
              <a:t>bol</a:t>
            </a:r>
            <a:r xmlns:a="http://schemas.openxmlformats.org/drawingml/2006/main">
              <a:rPr altLang="en-US" lang="sk" sz="2800">
                <a:solidFill>
                  <a:schemeClr val="tx1">
                    <a:lumMod val="65000"/>
                    <a:lumOff val="35000"/>
                  </a:schemeClr>
                </a:solidFill>
              </a:rPr>
              <a:t> </a:t>
            </a:r>
            <a:r xmlns:a="http://schemas.openxmlformats.org/drawingml/2006/main">
              <a:rPr altLang="ko-KR" lang="sk" sz="2800">
                <a:solidFill>
                  <a:schemeClr val="tx1">
                    <a:lumMod val="65000"/>
                    <a:lumOff val="35000"/>
                  </a:schemeClr>
                </a:solidFill>
              </a:rPr>
              <a:t>a</a:t>
            </a:r>
            <a:r xmlns:a="http://schemas.openxmlformats.org/drawingml/2006/main">
              <a:rPr altLang="en-US" lang="sk" sz="2800">
                <a:solidFill>
                  <a:schemeClr val="tx1">
                    <a:lumMod val="65000"/>
                    <a:lumOff val="35000"/>
                  </a:schemeClr>
                </a:solidFill>
              </a:rPr>
              <a:t> </a:t>
            </a:r>
            <a:r xmlns:a="http://schemas.openxmlformats.org/drawingml/2006/main">
              <a:rPr altLang="ko-KR" lang="sk" sz="2800">
                <a:solidFill>
                  <a:schemeClr val="tx1">
                    <a:lumMod val="65000"/>
                    <a:lumOff val="35000"/>
                  </a:schemeClr>
                </a:solidFill>
              </a:rPr>
              <a:t>náčelník</a:t>
            </a:r>
            <a:r xmlns:a="http://schemas.openxmlformats.org/drawingml/2006/main">
              <a:rPr altLang="en-US" lang="sk" sz="2800">
                <a:solidFill>
                  <a:schemeClr val="tx1">
                    <a:lumMod val="65000"/>
                    <a:lumOff val="35000"/>
                  </a:schemeClr>
                </a:solidFill>
              </a:rPr>
              <a:t> </a:t>
            </a:r>
            <a:r xmlns:a="http://schemas.openxmlformats.org/drawingml/2006/main">
              <a:rPr altLang="ko-KR" lang="sk" sz="2800">
                <a:solidFill>
                  <a:schemeClr val="tx1">
                    <a:lumMod val="65000"/>
                    <a:lumOff val="35000"/>
                  </a:schemeClr>
                </a:solidFill>
              </a:rPr>
              <a:t>daň</a:t>
            </a:r>
            <a:r xmlns:a="http://schemas.openxmlformats.org/drawingml/2006/main">
              <a:rPr altLang="en-US" lang="sk" sz="2800">
                <a:solidFill>
                  <a:schemeClr val="tx1">
                    <a:lumMod val="65000"/>
                    <a:lumOff val="35000"/>
                  </a:schemeClr>
                </a:solidFill>
              </a:rPr>
              <a:t> </a:t>
            </a:r>
            <a:r xmlns:a="http://schemas.openxmlformats.org/drawingml/2006/main">
              <a:rPr altLang="ko-KR" lang="sk" sz="2800">
                <a:solidFill>
                  <a:schemeClr val="tx1">
                    <a:lumMod val="65000"/>
                    <a:lumOff val="35000"/>
                  </a:schemeClr>
                </a:solidFill>
              </a:rPr>
              <a:t>zberateľ.</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sk" sz="2800">
                <a:solidFill>
                  <a:schemeClr val="tx1">
                    <a:lumMod val="65000"/>
                    <a:lumOff val="35000"/>
                  </a:schemeClr>
                </a:solidFill>
              </a:rPr>
              <a:t>② </a:t>
            </a:r>
            <a:r xmlns:a="http://schemas.openxmlformats.org/drawingml/2006/main">
              <a:rPr altLang="ko-KR" lang="sk" sz="2800">
                <a:solidFill>
                  <a:schemeClr val="tx1">
                    <a:lumMod val="65000"/>
                    <a:lumOff val="35000"/>
                  </a:schemeClr>
                </a:solidFill>
              </a:rPr>
              <a:t>Pretože dobre veril v Ježiša.</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k" sz="2800">
                <a:solidFill>
                  <a:schemeClr val="tx1">
                    <a:lumMod val="65000"/>
                    <a:lumOff val="35000"/>
                  </a:schemeClr>
                </a:solidFill>
              </a:rPr>
              <a:t>③ </a:t>
            </a:r>
            <a:r xmlns:a="http://schemas.openxmlformats.org/drawingml/2006/main">
              <a:rPr altLang="ko-KR" lang="sk" sz="2800">
                <a:solidFill>
                  <a:schemeClr val="tx1">
                    <a:lumMod val="65000"/>
                    <a:lumOff val="35000"/>
                  </a:schemeClr>
                </a:solidFill>
              </a:rPr>
              <a:t>Pretože sa veľa modlil.</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k" sz="2800">
                <a:solidFill>
                  <a:schemeClr val="tx1">
                    <a:lumMod val="65000"/>
                    <a:lumOff val="35000"/>
                  </a:schemeClr>
                </a:solidFill>
              </a:rPr>
              <a:t>④ </a:t>
            </a:r>
            <a:r xmlns:a="http://schemas.openxmlformats.org/drawingml/2006/main">
              <a:rPr altLang="ko-KR" lang="sk" sz="2800">
                <a:solidFill>
                  <a:schemeClr val="tx1">
                    <a:lumMod val="65000"/>
                    <a:lumOff val="35000"/>
                  </a:schemeClr>
                </a:solidFill>
              </a:rPr>
              <a:t>Pretože bol pekný.</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8536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k" sz="2800">
                <a:solidFill>
                  <a:srgbClr val="ff0000"/>
                </a:solidFill>
              </a:rPr>
              <a:t>① </a:t>
            </a:r>
            <a:r xmlns:a="http://schemas.openxmlformats.org/drawingml/2006/main">
              <a:rPr altLang="ko-KR" lang="sk" sz="2800">
                <a:solidFill>
                  <a:srgbClr val="ff0000"/>
                </a:solidFill>
              </a:rPr>
              <a:t>Pretože bol hlavným vyberačom daní.</a:t>
            </a:r>
            <a:endParaRPr xmlns:a="http://schemas.openxmlformats.org/drawingml/2006/main" altLang="ko-KR" 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6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k" sz="4000">
                <a:solidFill>
                  <a:srgbClr val="ff0000"/>
                </a:solidFill>
              </a:rPr>
              <a:t>Dnešné Slovo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8342" y="5793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50480"/>
            <a:ext cx="983695" cy="648072"/>
          </a:xfrm>
          <a:prstGeom prst="rect">
            <a:avLst/>
          </a:prstGeom>
          <a:noFill/>
        </p:spPr>
      </p:pic>
      <p:sp>
        <p:nvSpPr>
          <p:cNvPr id="23" name="TextBox 22"/>
          <p:cNvSpPr txBox="1"/>
          <p:nvPr/>
        </p:nvSpPr>
        <p:spPr>
          <a:xfrm>
            <a:off x="539552" y="2420888"/>
            <a:ext cx="8208912" cy="1177657"/>
          </a:xfrm>
          <a:prstGeom prst="rect">
            <a:avLst/>
          </a:prstGeom>
          <a:noFill/>
        </p:spPr>
        <p:txBody>
          <a:bodyPr wrap="square">
            <a:spAutoFit/>
          </a:bodyPr>
          <a:lstStyle/>
          <a:p>
            <a:pPr xmlns:a="http://schemas.openxmlformats.org/drawingml/2006/main" lvl="0">
              <a:defRPr/>
            </a:pPr>
            <a:r xmlns:a="http://schemas.openxmlformats.org/drawingml/2006/main">
              <a:rPr altLang="ko-KR" lang="sk" sz="3600"/>
              <a:t>Lebo Syn človeka prišiel hľadať a spasiť, čo sa stratilo."</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sk" sz="2800">
                <a:solidFill>
                  <a:schemeClr val="tx1">
                    <a:lumMod val="65000"/>
                    <a:lumOff val="35000"/>
                  </a:schemeClr>
                </a:solidFill>
              </a:rPr>
              <a:t>Luke</a:t>
            </a:r>
            <a:r xmlns:a="http://schemas.openxmlformats.org/drawingml/2006/main">
              <a:rPr altLang="en-US" lang="sk" sz="2800">
                <a:solidFill>
                  <a:schemeClr val="tx1">
                    <a:lumMod val="65000"/>
                    <a:lumOff val="35000"/>
                  </a:schemeClr>
                </a:solidFill>
              </a:rPr>
              <a:t> </a:t>
            </a:r>
            <a:r xmlns:a="http://schemas.openxmlformats.org/drawingml/2006/main">
              <a:rPr altLang="ko-KR" lang="sk" sz="2800">
                <a:solidFill>
                  <a:schemeClr val="tx1">
                    <a:lumMod val="65000"/>
                    <a:lumOff val="35000"/>
                  </a:schemeClr>
                </a:solidFill>
              </a:rPr>
              <a:t>19:</a:t>
            </a:r>
            <a:r xmlns:a="http://schemas.openxmlformats.org/drawingml/2006/main">
              <a:rPr altLang="en-US" lang="sk" sz="2800">
                <a:solidFill>
                  <a:schemeClr val="tx1">
                    <a:lumMod val="65000"/>
                    <a:lumOff val="35000"/>
                  </a:schemeClr>
                </a:solidFill>
              </a:rPr>
              <a:t> </a:t>
            </a:r>
            <a:r xmlns:a="http://schemas.openxmlformats.org/drawingml/2006/main">
              <a:rPr altLang="ko-KR" lang="sk" sz="2800">
                <a:solidFill>
                  <a:schemeClr val="tx1">
                    <a:lumMod val="65000"/>
                    <a:lumOff val="35000"/>
                  </a:schemeClr>
                </a:solidFill>
              </a:rPr>
              <a:t>10</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altLang="ko-KR" b="1" lang="sk">
                <a:solidFill>
                  <a:schemeClr val="tx1">
                    <a:lumMod val="50000"/>
                    <a:lumOff val="50000"/>
                  </a:schemeClr>
                </a:solidFill>
              </a:rPr>
              <a:t>Č. 78 Slovo Božie</a:t>
            </a:r>
            <a:endParaRPr xmlns:a="http://schemas.openxmlformats.org/drawingml/2006/main" altLang="en-US" b="1" lang="ko-KR">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descr="D:\bk\bacdk1.png" id="1028" name="Picture 4"/>
            <p:cNvPicPr>
              <a:picLocks noChangeArrowheads="1" noChangeAspect="1"/>
            </p:cNvPicPr>
            <p:nvPr/>
          </p:nvPicPr>
          <p:blipFill rotWithShape="1">
            <a:blip r:embed="rId2"/>
            <a:srcRect b="32580"/>
            <a:stretch>
              <a:fillRect/>
            </a:stretch>
          </p:blipFill>
          <p:spPr>
            <a:xfrm>
              <a:off x="13147" y="44624"/>
              <a:ext cx="6935117" cy="1075197"/>
            </a:xfrm>
            <a:prstGeom prst="rect">
              <a:avLst/>
            </a:prstGeom>
            <a:noFill/>
          </p:spPr>
        </p:pic>
        <p:pic>
          <p:nvPicPr>
            <p:cNvPr descr="D:\bk\bacdk1.png" id="9" name="Picture 4"/>
            <p:cNvPicPr>
              <a:picLocks noChangeArrowheads="1" noChangeAspect="1"/>
            </p:cNvPicPr>
            <p:nvPr/>
          </p:nvPicPr>
          <p:blipFill rotWithShape="1">
            <a:blip r:embed="rId3"/>
            <a:srcRect b="32600" r="6606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4"/>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5"/>
            <a:srcRect r="66060" t="66340"/>
            <a:stretch>
              <a:fillRect/>
            </a:stretch>
          </p:blipFill>
          <p:spPr>
            <a:xfrm>
              <a:off x="6970696" y="1102889"/>
              <a:ext cx="2353832" cy="536826"/>
            </a:xfrm>
            <a:prstGeom prst="rect">
              <a:avLst/>
            </a:prstGeom>
            <a:noFill/>
          </p:spPr>
        </p:pic>
      </p:grpSp>
      <p:pic>
        <p:nvPicPr>
          <p:cNvPr descr="D:\bk\bklogo2_1-1.png" id="1029" name="Picture 5"/>
          <p:cNvPicPr>
            <a:picLocks noChangeArrowheads="1" noChangeAspect="1"/>
          </p:cNvPicPr>
          <p:nvPr/>
        </p:nvPicPr>
        <p:blipFill rotWithShape="1">
          <a:blip r:embed="rId6"/>
          <a:srcRect/>
          <a:stretch>
            <a:fillRect/>
          </a:stretch>
        </p:blipFill>
        <p:spPr>
          <a:xfrm>
            <a:off x="717027" y="3665185"/>
            <a:ext cx="2592288" cy="2592288"/>
          </a:xfrm>
          <a:prstGeom prst="rect">
            <a:avLst/>
          </a:prstGeom>
          <a:noFill/>
        </p:spPr>
      </p:pic>
      <p:pic>
        <p:nvPicPr>
          <p:cNvPr descr="D:\bk\bklogo2_1-1.png" id="16" name="Picture 5"/>
          <p:cNvPicPr>
            <a:picLocks noChangeArrowheads="1" noChangeAspect="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altLang="ko-KR" lang="sk" sz="4400"/>
              <a:t>Dom postavený na Skale</a:t>
            </a:r>
            <a:endParaRPr xmlns:a="http://schemas.openxmlformats.org/drawingml/2006/main" altLang="ko-KR" 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altLang="en-US" lang="ko-KR"/>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altLang="en-US" lang="ko-KR"/>
          </a:p>
        </p:txBody>
      </p:sp>
      <p:pic>
        <p:nvPicPr>
          <p:cNvPr id="6" name="그림 5"/>
          <p:cNvPicPr>
            <a:picLocks noChangeAspect="1"/>
          </p:cNvPicPr>
          <p:nvPr/>
        </p:nvPicPr>
        <p:blipFill rotWithShape="1">
          <a:blip r:embed="rId8"/>
          <a:srcRect b="87" l="32" r="12" t="113"/>
          <a:stretch>
            <a:fillRect/>
          </a:stretch>
        </p:blipFill>
        <p:spPr>
          <a:xfrm>
            <a:off x="4382160" y="1782108"/>
            <a:ext cx="4752528" cy="40951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22" presetSubtype="8">
                                  <p:stCondLst>
                                    <p:cond delay="0"/>
                                  </p:stCondLst>
                                  <p:childTnLst>
                                    <p:set>
                                      <p:cBhvr>
                                        <p:cTn dur="1" fill="hold" id="6">
                                          <p:stCondLst>
                                            <p:cond delay="0"/>
                                          </p:stCondLst>
                                        </p:cTn>
                                        <p:tgtEl>
                                          <p:spTgt spid="5"/>
                                        </p:tgtEl>
                                        <p:attrNameLst>
                                          <p:attrName>style.visibility</p:attrName>
                                        </p:attrNameLst>
                                      </p:cBhvr>
                                      <p:to>
                                        <p:strVal val="visible"/>
                                      </p:to>
                                    </p:set>
                                    <p:animEffect filter="wipe(left)" transition="in">
                                      <p:cBhvr>
                                        <p:cTn dur="500" id="7"/>
                                        <p:tgtEl>
                                          <p:spTgt spid="5"/>
                                        </p:tgtEl>
                                      </p:cBhvr>
                                    </p:animEffect>
                                  </p:childTnLst>
                                </p:cTn>
                              </p:par>
                              <p:par>
                                <p:cTn fill="hold" id="8" nodeType="withEffect" presetClass="entr" presetID="22" presetSubtype="2">
                                  <p:stCondLst>
                                    <p:cond delay="0"/>
                                  </p:stCondLst>
                                  <p:childTnLst>
                                    <p:set>
                                      <p:cBhvr>
                                        <p:cTn dur="1" fill="hold" id="9">
                                          <p:stCondLst>
                                            <p:cond delay="0"/>
                                          </p:stCondLst>
                                        </p:cTn>
                                        <p:tgtEl>
                                          <p:spTgt spid="11"/>
                                        </p:tgtEl>
                                        <p:attrNameLst>
                                          <p:attrName>style.visibility</p:attrName>
                                        </p:attrNameLst>
                                      </p:cBhvr>
                                      <p:to>
                                        <p:strVal val="visible"/>
                                      </p:to>
                                    </p:set>
                                    <p:animEffect filter="wipe(right)" transition="in">
                                      <p:cBhvr>
                                        <p:cTn dur="500" id="10"/>
                                        <p:tgtEl>
                                          <p:spTgt spid="11"/>
                                        </p:tgtEl>
                                      </p:cBhvr>
                                    </p:animEffect>
                                  </p:childTnLst>
                                </p:cTn>
                              </p:par>
                            </p:childTnLst>
                          </p:cTn>
                        </p:par>
                        <p:par>
                          <p:cTn fill="hold" id="11">
                            <p:stCondLst>
                              <p:cond delay="500"/>
                            </p:stCondLst>
                            <p:childTnLst>
                              <p:par>
                                <p:cTn fill="hold" id="12" nodeType="afterEffect" presetClass="entr" presetID="10" presetSubtype="0">
                                  <p:stCondLst>
                                    <p:cond delay="0"/>
                                  </p:stCondLst>
                                  <p:childTnLst>
                                    <p:set>
                                      <p:cBhvr>
                                        <p:cTn dur="1" fill="hold" id="13">
                                          <p:stCondLst>
                                            <p:cond delay="0"/>
                                          </p:stCondLst>
                                        </p:cTn>
                                        <p:tgtEl>
                                          <p:spTgt spid="1029"/>
                                        </p:tgtEl>
                                        <p:attrNameLst>
                                          <p:attrName>style.visibility</p:attrName>
                                        </p:attrNameLst>
                                      </p:cBhvr>
                                      <p:to>
                                        <p:strVal val="visible"/>
                                      </p:to>
                                    </p:set>
                                    <p:animEffect filter="fade" transition="in">
                                      <p:cBhvr>
                                        <p:cTn dur="500" id="14"/>
                                        <p:tgtEl>
                                          <p:spTgt spid="1029"/>
                                        </p:tgtEl>
                                      </p:cBhvr>
                                    </p:animEffect>
                                  </p:childTnLst>
                                </p:cTn>
                              </p:par>
                              <p:par>
                                <p:cTn fill="hold" id="15" nodeType="withEffect" presetClass="entr" presetID="1" presetSubtype="0">
                                  <p:stCondLst>
                                    <p:cond delay="0"/>
                                  </p:stCondLst>
                                  <p:childTnLst>
                                    <p:set>
                                      <p:cBhvr>
                                        <p:cTn dur="1" fill="hold" id="16">
                                          <p:stCondLst>
                                            <p:cond delay="0"/>
                                          </p:stCondLst>
                                        </p:cTn>
                                        <p:tgtEl>
                                          <p:spTgt spid="16"/>
                                        </p:tgtEl>
                                        <p:attrNameLst>
                                          <p:attrName>style.visibility</p:attrName>
                                        </p:attrNameLst>
                                      </p:cBhvr>
                                      <p:to>
                                        <p:strVal val="visible"/>
                                      </p:to>
                                    </p:set>
                                  </p:childTnLst>
                                </p:cTn>
                              </p:par>
                              <p:par>
                                <p:cTn accel="33333" decel="33333" fill="hold" id="17" nodeType="withEffect" presetClass="emph" presetID="6" presetSubtype="0" repeatCount="indefinite">
                                  <p:stCondLst>
                                    <p:cond delay="0"/>
                                  </p:stCondLst>
                                  <p:childTnLst>
                                    <p:animScale>
                                      <p:cBhvr>
                                        <p:cTn dur="1500" fill="hold" id="18"/>
                                        <p:tgtEl>
                                          <p:spTgt spid="16"/>
                                        </p:tgtEl>
                                      </p:cBhvr>
                                      <p:by x="120000" y="120000"/>
                                    </p:animScale>
                                  </p:childTnLst>
                                </p:cTn>
                              </p:par>
                              <p:par>
                                <p:cTn fill="hold" id="19" nodeType="withEffect" presetClass="exit" presetID="10" presetSubtype="0" repeatCount="indefinite">
                                  <p:stCondLst>
                                    <p:cond delay="0"/>
                                  </p:stCondLst>
                                  <p:childTnLst>
                                    <p:animEffect filter="fade" transition="out">
                                      <p:cBhvr>
                                        <p:cTn dur="1500" id="20"/>
                                        <p:tgtEl>
                                          <p:spTgt spid="16"/>
                                        </p:tgtEl>
                                      </p:cBhvr>
                                    </p:animEffect>
                                    <p:set>
                                      <p:cBhvr>
                                        <p:cTn dur="1" fill="hold" id="21">
                                          <p:stCondLst>
                                            <p:cond delay="1499"/>
                                          </p:stCondLst>
                                        </p:cTn>
                                        <p:tgtEl>
                                          <p:spTgt spid="16"/>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6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200835"/>
            <a:ext cx="4053592" cy="692610"/>
          </a:xfrm>
          <a:prstGeom prst="rect">
            <a:avLst/>
          </a:prstGeom>
          <a:noFill/>
        </p:spPr>
        <p:txBody>
          <a:bodyPr wrap="square">
            <a:spAutoFit/>
          </a:bodyPr>
          <a:lstStyle/>
          <a:p>
            <a:pPr xmlns:a="http://schemas.openxmlformats.org/drawingml/2006/main" algn="ctr">
              <a:defRPr/>
            </a:pPr>
            <a:r xmlns:a="http://schemas.openxmlformats.org/drawingml/2006/main">
              <a:rPr altLang="ko-KR" lang="sk" sz="4000">
                <a:solidFill>
                  <a:srgbClr val="ff0000"/>
                </a:solidFill>
              </a:rPr>
              <a:t>Dnešné Slovo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82696"/>
            <a:ext cx="983695" cy="648072"/>
          </a:xfrm>
          <a:prstGeom prst="rect">
            <a:avLst/>
          </a:prstGeom>
          <a:noFill/>
        </p:spPr>
      </p:pic>
      <p:sp>
        <p:nvSpPr>
          <p:cNvPr id="23" name="TextBox 22"/>
          <p:cNvSpPr txBox="1"/>
          <p:nvPr/>
        </p:nvSpPr>
        <p:spPr>
          <a:xfrm>
            <a:off x="467543" y="1628800"/>
            <a:ext cx="8208912" cy="2284070"/>
          </a:xfrm>
          <a:prstGeom prst="rect">
            <a:avLst/>
          </a:prstGeom>
          <a:noFill/>
        </p:spPr>
        <p:txBody>
          <a:bodyPr wrap="square">
            <a:spAutoFit/>
          </a:bodyPr>
          <a:lstStyle/>
          <a:p>
            <a:pPr xmlns:a="http://schemas.openxmlformats.org/drawingml/2006/main" lvl="0">
              <a:defRPr/>
            </a:pPr>
            <a:r xmlns:a="http://schemas.openxmlformats.org/drawingml/2006/main">
              <a:rPr altLang="ko-KR" lang="sk" sz="3600"/>
              <a:t>„Preto každý, kto počúva tieto moje slová a uskutočňuje ich, podobá sa múdremu mužovi, ktorý si postavil dom na skale.</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sk" sz="2800">
                <a:solidFill>
                  <a:schemeClr val="tx1">
                    <a:lumMod val="65000"/>
                    <a:lumOff val="35000"/>
                  </a:schemeClr>
                </a:solidFill>
              </a:rPr>
              <a:t>Matúš</a:t>
            </a:r>
            <a:r xmlns:a="http://schemas.openxmlformats.org/drawingml/2006/main">
              <a:rPr altLang="en-US" lang="sk" sz="2800">
                <a:solidFill>
                  <a:schemeClr val="tx1">
                    <a:lumMod val="65000"/>
                    <a:lumOff val="35000"/>
                  </a:schemeClr>
                </a:solidFill>
              </a:rPr>
              <a:t> </a:t>
            </a:r>
            <a:r xmlns:a="http://schemas.openxmlformats.org/drawingml/2006/main">
              <a:rPr altLang="ko-KR" lang="sk" sz="2800">
                <a:solidFill>
                  <a:schemeClr val="tx1">
                    <a:lumMod val="65000"/>
                    <a:lumOff val="35000"/>
                  </a:schemeClr>
                </a:solidFill>
              </a:rPr>
              <a:t>7:</a:t>
            </a:r>
            <a:r xmlns:a="http://schemas.openxmlformats.org/drawingml/2006/main">
              <a:rPr altLang="en-US" lang="sk" sz="2800">
                <a:solidFill>
                  <a:schemeClr val="tx1">
                    <a:lumMod val="65000"/>
                    <a:lumOff val="35000"/>
                  </a:schemeClr>
                </a:solidFill>
              </a:rPr>
              <a:t> </a:t>
            </a:r>
            <a:r xmlns:a="http://schemas.openxmlformats.org/drawingml/2006/main">
              <a:rPr altLang="ko-KR" lang="sk" sz="2800">
                <a:solidFill>
                  <a:schemeClr val="tx1">
                    <a:lumMod val="65000"/>
                    <a:lumOff val="35000"/>
                  </a:schemeClr>
                </a:solidFill>
              </a:rPr>
              <a:t>24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altLang="ko-KR" lang="sk" sz="3200">
                <a:solidFill>
                  <a:schemeClr val="tx1">
                    <a:lumMod val="65000"/>
                    <a:lumOff val="35000"/>
                  </a:schemeClr>
                </a:solidFill>
              </a:rPr>
              <a:t>Ježiš rozprával príbeh o dvoch mužoch, ktorí stavali dom.</a:t>
            </a:r>
            <a:endParaRPr xmlns:a="http://schemas.openxmlformats.org/drawingml/2006/main" altLang="en-US" lang="ko-KR" sz="3200">
              <a:solidFill>
                <a:schemeClr val="tx1">
                  <a:lumMod val="65000"/>
                  <a:lumOff val="35000"/>
                </a:schemeClr>
              </a:solidFill>
            </a:endParaRPr>
          </a:p>
        </p:txBody>
      </p:sp>
      <p:pic>
        <p:nvPicPr>
          <p:cNvPr id="2" name="그림 1"/>
          <p:cNvPicPr>
            <a:picLocks noChangeAspect="1"/>
          </p:cNvPicPr>
          <p:nvPr/>
        </p:nvPicPr>
        <p:blipFill rotWithShape="1">
          <a:blip r:embed="rId2"/>
          <a:srcRect b="38" l="19" r="19" t="8"/>
          <a:stretch>
            <a:fillRect/>
          </a:stretch>
        </p:blipFill>
        <p:spPr>
          <a:xfrm>
            <a:off x="2015715" y="0"/>
            <a:ext cx="5112568" cy="580064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3180" y="5805264"/>
            <a:ext cx="9107238" cy="1077218"/>
          </a:xfrm>
          <a:prstGeom prst="rect">
            <a:avLst/>
          </a:prstGeom>
          <a:noFill/>
        </p:spPr>
        <p:txBody>
          <a:bodyPr wrap="square">
            <a:spAutoFit/>
          </a:bodyPr>
          <a:lstStyle/>
          <a:p>
            <a:pPr xmlns:a="http://schemas.openxmlformats.org/drawingml/2006/main" lvl="0">
              <a:defRPr/>
            </a:pPr>
            <a:r xmlns:a="http://schemas.openxmlformats.org/drawingml/2006/main">
              <a:rPr lang="sk" altLang="ko-KR" sz="3200">
                <a:solidFill>
                  <a:schemeClr val="tx1">
                    <a:lumMod val="65000"/>
                    <a:lumOff val="35000"/>
                  </a:schemeClr>
                </a:solidFill>
              </a:rPr>
              <a:t>Ježiš povedal: "Bože, tvoj otec na teba vždy čaká."</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1266" y="-27383"/>
            <a:ext cx="9144000" cy="568863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9368" y="5805264"/>
            <a:ext cx="9134632" cy="1077218"/>
          </a:xfrm>
          <a:prstGeom prst="rect">
            <a:avLst/>
          </a:prstGeom>
          <a:noFill/>
        </p:spPr>
        <p:txBody>
          <a:bodyPr wrap="square">
            <a:spAutoFit/>
          </a:bodyPr>
          <a:lstStyle/>
          <a:p>
            <a:pPr xmlns:a="http://schemas.openxmlformats.org/drawingml/2006/main" lvl="0">
              <a:defRPr/>
            </a:pPr>
            <a:r xmlns:a="http://schemas.openxmlformats.org/drawingml/2006/main">
              <a:rPr altLang="ko-KR" lang="sk" sz="3200">
                <a:solidFill>
                  <a:schemeClr val="tx1">
                    <a:lumMod val="65000"/>
                    <a:lumOff val="35000"/>
                  </a:schemeClr>
                </a:solidFill>
              </a:rPr>
              <a:t>Jeden z nich sa rozhodol postaviť svoj dom na piesku, ďalší na skale.</a:t>
            </a:r>
            <a:endParaRPr xmlns:a="http://schemas.openxmlformats.org/drawingml/2006/main" altLang="en-US" lang="ko-KR" sz="3200">
              <a:solidFill>
                <a:schemeClr val="tx1">
                  <a:lumMod val="65000"/>
                  <a:lumOff val="35000"/>
                </a:schemeClr>
              </a:solidFill>
            </a:endParaRPr>
          </a:p>
        </p:txBody>
      </p:sp>
      <p:pic>
        <p:nvPicPr>
          <p:cNvPr id="2" name="그림 1"/>
          <p:cNvPicPr>
            <a:picLocks noChangeAspect="1"/>
          </p:cNvPicPr>
          <p:nvPr/>
        </p:nvPicPr>
        <p:blipFill rotWithShape="1">
          <a:blip r:embed="rId2"/>
          <a:srcRect b="58" l="15" r="46" t="12"/>
          <a:stretch>
            <a:fillRect/>
          </a:stretch>
        </p:blipFill>
        <p:spPr>
          <a:xfrm>
            <a:off x="4579409" y="-2215"/>
            <a:ext cx="4564591" cy="5760418"/>
          </a:xfrm>
          <a:prstGeom prst="rect">
            <a:avLst/>
          </a:prstGeom>
        </p:spPr>
      </p:pic>
      <p:pic>
        <p:nvPicPr>
          <p:cNvPr id="4" name="그림 3"/>
          <p:cNvPicPr>
            <a:picLocks noChangeAspect="1"/>
          </p:cNvPicPr>
          <p:nvPr/>
        </p:nvPicPr>
        <p:blipFill rotWithShape="1">
          <a:blip r:embed="rId3"/>
          <a:srcRect b="16" l="59" r="81" t="44"/>
          <a:stretch>
            <a:fillRect/>
          </a:stretch>
        </p:blipFill>
        <p:spPr>
          <a:xfrm>
            <a:off x="0" y="0"/>
            <a:ext cx="4572000" cy="57481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32542" y="5373216"/>
            <a:ext cx="9078915" cy="1549554"/>
          </a:xfrm>
          <a:prstGeom prst="rect">
            <a:avLst/>
          </a:prstGeom>
          <a:noFill/>
        </p:spPr>
        <p:txBody>
          <a:bodyPr wrap="square">
            <a:spAutoFit/>
          </a:bodyPr>
          <a:lstStyle/>
          <a:p>
            <a:pPr xmlns:a="http://schemas.openxmlformats.org/drawingml/2006/main" lvl="0">
              <a:defRPr/>
            </a:pPr>
            <a:r xmlns:a="http://schemas.openxmlformats.org/drawingml/2006/main">
              <a:rPr altLang="ko-KR" lang="sk" sz="3200">
                <a:solidFill>
                  <a:schemeClr val="tx1">
                    <a:lumMod val="65000"/>
                    <a:lumOff val="35000"/>
                  </a:schemeClr>
                </a:solidFill>
              </a:rPr>
              <a:t>Dvaja tvrdo pracovali na stavbe domu. Oba domy vyzerali navonok silne bez veľkého rozdielu.</a:t>
            </a:r>
            <a:endParaRPr xmlns:a="http://schemas.openxmlformats.org/drawingml/2006/main" altLang="en-US" lang="ko-KR" sz="3200">
              <a:solidFill>
                <a:schemeClr val="tx1">
                  <a:lumMod val="65000"/>
                  <a:lumOff val="35000"/>
                </a:schemeClr>
              </a:solidFill>
            </a:endParaRPr>
          </a:p>
        </p:txBody>
      </p:sp>
      <p:pic>
        <p:nvPicPr>
          <p:cNvPr id="3" name="그림 2"/>
          <p:cNvPicPr>
            <a:picLocks noChangeAspect="1"/>
          </p:cNvPicPr>
          <p:nvPr/>
        </p:nvPicPr>
        <p:blipFill rotWithShape="1">
          <a:blip r:embed="rId2"/>
          <a:srcRect b="102" l="69" r="90" t="109"/>
          <a:stretch>
            <a:fillRect/>
          </a:stretch>
        </p:blipFill>
        <p:spPr>
          <a:xfrm>
            <a:off x="0" y="0"/>
            <a:ext cx="9144000"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3581" y="5460781"/>
            <a:ext cx="9134646" cy="1384995"/>
          </a:xfrm>
          <a:prstGeom prst="rect">
            <a:avLst/>
          </a:prstGeom>
          <a:noFill/>
        </p:spPr>
        <p:txBody>
          <a:bodyPr wrap="square">
            <a:spAutoFit/>
          </a:bodyPr>
          <a:lstStyle/>
          <a:p>
            <a:pPr xmlns:a="http://schemas.openxmlformats.org/drawingml/2006/main" lvl="0">
              <a:defRPr/>
            </a:pPr>
            <a:r xmlns:a="http://schemas.openxmlformats.org/drawingml/2006/main">
              <a:rPr lang="sk" altLang="ko-KR" sz="2800">
                <a:solidFill>
                  <a:schemeClr val="tx1">
                    <a:lumMod val="65000"/>
                    <a:lumOff val="35000"/>
                  </a:schemeClr>
                </a:solidFill>
              </a:rPr>
              <a:t>Keď silný dážď spôsobil povodeň, dom postavený na piesku odplavilo. Ale dom postavený na skale stál pevne.</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16752" y="0"/>
            <a:ext cx="9137603" cy="537321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2068"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sk" altLang="ko-KR" sz="2800">
                <a:solidFill>
                  <a:schemeClr val="tx1">
                    <a:lumMod val="65000"/>
                    <a:lumOff val="35000"/>
                  </a:schemeClr>
                </a:solidFill>
              </a:rPr>
              <a:t>Ježiš povedal: „Každý, kto počúva moje slová a uskutočňuje ich, podobá sa múdremu mužovi, ktorý si postavil dom na skale.</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31072" y="1"/>
            <a:ext cx="9144000"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k" sz="4000">
                <a:solidFill>
                  <a:srgbClr val="ff0000"/>
                </a:solidFill>
              </a:rPr>
              <a:t>Dnešná lekcia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20976"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61528"/>
            <a:ext cx="983695" cy="648072"/>
          </a:xfrm>
          <a:prstGeom prst="rect">
            <a:avLst/>
          </a:prstGeom>
          <a:noFill/>
        </p:spPr>
      </p:pic>
      <p:sp>
        <p:nvSpPr>
          <p:cNvPr id="17" name="TextBox 16"/>
          <p:cNvSpPr txBox="1"/>
          <p:nvPr/>
        </p:nvSpPr>
        <p:spPr>
          <a:xfrm>
            <a:off x="380230" y="1124744"/>
            <a:ext cx="8352928" cy="3931126"/>
          </a:xfrm>
          <a:prstGeom prst="rect">
            <a:avLst/>
          </a:prstGeom>
          <a:noFill/>
        </p:spPr>
        <p:txBody>
          <a:bodyPr wrap="square">
            <a:spAutoFit/>
          </a:bodyPr>
          <a:lstStyle/>
          <a:p>
            <a:pPr xmlns:a="http://schemas.openxmlformats.org/drawingml/2006/main" algn="ctr">
              <a:defRPr/>
            </a:pPr>
            <a:r xmlns:a="http://schemas.openxmlformats.org/drawingml/2006/main">
              <a:rPr altLang="ko-KR" lang="sk" sz="3600">
                <a:solidFill>
                  <a:schemeClr val="tx1">
                    <a:lumMod val="65000"/>
                    <a:lumOff val="35000"/>
                  </a:schemeClr>
                </a:solidFill>
              </a:rPr>
              <a:t>Ježiš povedal: „Každý, kto počúva moje slová a uskutočňuje ich, podobá sa múdremu mužovi, ktorý si postavil dom na skale.</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sk" sz="3600">
                <a:solidFill>
                  <a:schemeClr val="tx1">
                    <a:lumMod val="65000"/>
                    <a:lumOff val="35000"/>
                  </a:schemeClr>
                </a:solidFill>
              </a:rPr>
              <a:t>Uplatňuješ každé Božie slovo v praxi?</a:t>
            </a:r>
            <a:r xmlns:a="http://schemas.openxmlformats.org/drawingml/2006/main">
              <a:rPr altLang="en-US" lang="sk" sz="3600">
                <a:solidFill>
                  <a:schemeClr val="tx1">
                    <a:lumMod val="65000"/>
                    <a:lumOff val="35000"/>
                  </a:schemeClr>
                </a:solidFill>
              </a:rPr>
              <a:t> </a:t>
            </a:r>
            <a:r xmlns:a="http://schemas.openxmlformats.org/drawingml/2006/main">
              <a:rPr altLang="ko-KR" lang="sk" sz="3600">
                <a:solidFill>
                  <a:schemeClr val="tx1">
                    <a:lumMod val="65000"/>
                    <a:lumOff val="35000"/>
                  </a:schemeClr>
                </a:solidFill>
              </a:rPr>
              <a:t>Buďme múdri, ktorí poslúchajú Slovo Božie.</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89415" y="218510"/>
            <a:ext cx="4053592" cy="570160"/>
          </a:xfrm>
          <a:prstGeom prst="rect">
            <a:avLst/>
          </a:prstGeom>
          <a:noFill/>
        </p:spPr>
        <p:txBody>
          <a:bodyPr wrap="square">
            <a:spAutoFit/>
          </a:bodyPr>
          <a:lstStyle/>
          <a:p>
            <a:pPr xmlns:a="http://schemas.openxmlformats.org/drawingml/2006/main" algn="ctr">
              <a:defRPr/>
            </a:pPr>
            <a:r xmlns:a="http://schemas.openxmlformats.org/drawingml/2006/main">
              <a:rPr altLang="ko-KR" lang="sk" sz="3200"/>
              <a:t>kto je Ježiš?</a:t>
            </a:r>
            <a:r xmlns:a="http://schemas.openxmlformats.org/drawingml/2006/main">
              <a:rPr altLang="en-US" lang="sk"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14224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94528" y="49777"/>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sk" sz="3600">
                <a:solidFill>
                  <a:srgbClr val="0070c0"/>
                </a:solidFill>
              </a:rPr>
              <a:t>Ježiš</a:t>
            </a:r>
            <a:r xmlns:a="http://schemas.openxmlformats.org/drawingml/2006/main">
              <a:rPr altLang="en-US" lang="sk" sz="3600">
                <a:solidFill>
                  <a:srgbClr val="0070c0"/>
                </a:solidFill>
              </a:rPr>
              <a:t> </a:t>
            </a:r>
            <a:r xmlns:a="http://schemas.openxmlformats.org/drawingml/2006/main">
              <a:rPr altLang="ko-KR" lang="sk" sz="3600">
                <a:solidFill>
                  <a:srgbClr val="0070c0"/>
                </a:solidFill>
              </a:rPr>
              <a:t>je..</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altLang="ko-KR" lang="sk" sz="3600">
                <a:solidFill>
                  <a:schemeClr val="tx1">
                    <a:lumMod val="65000"/>
                    <a:lumOff val="35000"/>
                  </a:schemeClr>
                </a:solidFill>
              </a:rPr>
              <a:t>Ježiš je ten, kto sa teší z tých, ktorí poslúchajú Slovo.</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sk" sz="4000">
                <a:solidFill>
                  <a:srgbClr val="ff0000"/>
                </a:solidFill>
              </a:rPr>
              <a:t>Dnešný kvíz</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7721" y="9351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sk" sz="3200">
                <a:solidFill>
                  <a:schemeClr val="tx1">
                    <a:lumMod val="65000"/>
                    <a:lumOff val="35000"/>
                  </a:schemeClr>
                </a:solidFill>
              </a:rPr>
              <a:t>Kedy sa zrútil dom postavený na piesku?</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sk" sz="2800">
                <a:solidFill>
                  <a:schemeClr val="tx1">
                    <a:lumMod val="65000"/>
                    <a:lumOff val="35000"/>
                  </a:schemeClr>
                </a:solidFill>
              </a:rPr>
              <a:t>① </a:t>
            </a:r>
            <a:r xmlns:a="http://schemas.openxmlformats.org/drawingml/2006/main">
              <a:rPr altLang="ko-KR" lang="sk" sz="2800">
                <a:solidFill>
                  <a:schemeClr val="tx1">
                    <a:lumMod val="65000"/>
                    <a:lumOff val="35000"/>
                  </a:schemeClr>
                </a:solidFill>
              </a:rPr>
              <a:t>Hneď ako bol dom postavený,</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sk" sz="2800">
                <a:solidFill>
                  <a:schemeClr val="tx1">
                    <a:lumMod val="65000"/>
                    <a:lumOff val="35000"/>
                  </a:schemeClr>
                </a:solidFill>
              </a:rPr>
              <a:t>② </a:t>
            </a:r>
            <a:r xmlns:a="http://schemas.openxmlformats.org/drawingml/2006/main">
              <a:rPr altLang="ko-KR" lang="sk" sz="2800">
                <a:solidFill>
                  <a:schemeClr val="tx1">
                    <a:lumMod val="65000"/>
                    <a:lumOff val="35000"/>
                  </a:schemeClr>
                </a:solidFill>
              </a:rPr>
              <a:t>Keď svietilo slnko,</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k" sz="2800">
                <a:solidFill>
                  <a:schemeClr val="tx1">
                    <a:lumMod val="65000"/>
                    <a:lumOff val="35000"/>
                  </a:schemeClr>
                </a:solidFill>
              </a:rPr>
              <a:t>③ </a:t>
            </a:r>
            <a:r xmlns:a="http://schemas.openxmlformats.org/drawingml/2006/main">
              <a:rPr altLang="ko-KR" lang="sk" sz="2800">
                <a:solidFill>
                  <a:schemeClr val="tx1">
                    <a:lumMod val="65000"/>
                    <a:lumOff val="35000"/>
                  </a:schemeClr>
                </a:solidFill>
              </a:rPr>
              <a:t>Keď do domu prišlo veľa ľudí,</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k" sz="2800">
                <a:solidFill>
                  <a:schemeClr val="tx1">
                    <a:lumMod val="65000"/>
                    <a:lumOff val="35000"/>
                  </a:schemeClr>
                </a:solidFill>
              </a:rPr>
              <a:t>④ </a:t>
            </a:r>
            <a:r xmlns:a="http://schemas.openxmlformats.org/drawingml/2006/main">
              <a:rPr altLang="ko-KR" lang="sk" sz="2800">
                <a:solidFill>
                  <a:schemeClr val="tx1">
                    <a:lumMod val="65000"/>
                    <a:lumOff val="35000"/>
                  </a:schemeClr>
                </a:solidFill>
              </a:rPr>
              <a:t>Keď veľa pršalo a záplavy,</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k" sz="2800">
                <a:solidFill>
                  <a:srgbClr val="ff0000"/>
                </a:solidFill>
              </a:rPr>
              <a:t>④ </a:t>
            </a:r>
            <a:r xmlns:a="http://schemas.openxmlformats.org/drawingml/2006/main">
              <a:rPr altLang="ko-KR" lang="sk" sz="2800">
                <a:solidFill>
                  <a:srgbClr val="ff0000"/>
                </a:solidFill>
              </a:rPr>
              <a:t>Keď veľa pršalo a záplavy,</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7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200835"/>
            <a:ext cx="4053592" cy="692610"/>
          </a:xfrm>
          <a:prstGeom prst="rect">
            <a:avLst/>
          </a:prstGeom>
          <a:noFill/>
        </p:spPr>
        <p:txBody>
          <a:bodyPr wrap="square">
            <a:spAutoFit/>
          </a:bodyPr>
          <a:lstStyle/>
          <a:p>
            <a:pPr xmlns:a="http://schemas.openxmlformats.org/drawingml/2006/main" algn="ctr">
              <a:defRPr/>
            </a:pPr>
            <a:r xmlns:a="http://schemas.openxmlformats.org/drawingml/2006/main">
              <a:rPr altLang="ko-KR" lang="sk" sz="4000">
                <a:solidFill>
                  <a:srgbClr val="ff0000"/>
                </a:solidFill>
              </a:rPr>
              <a:t>Dnešné Slovo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82696"/>
            <a:ext cx="983695" cy="648072"/>
          </a:xfrm>
          <a:prstGeom prst="rect">
            <a:avLst/>
          </a:prstGeom>
          <a:noFill/>
        </p:spPr>
      </p:pic>
      <p:sp>
        <p:nvSpPr>
          <p:cNvPr id="23" name="TextBox 22"/>
          <p:cNvSpPr txBox="1"/>
          <p:nvPr/>
        </p:nvSpPr>
        <p:spPr>
          <a:xfrm>
            <a:off x="467543" y="1700808"/>
            <a:ext cx="8208912" cy="2288262"/>
          </a:xfrm>
          <a:prstGeom prst="rect">
            <a:avLst/>
          </a:prstGeom>
          <a:noFill/>
        </p:spPr>
        <p:txBody>
          <a:bodyPr wrap="square">
            <a:spAutoFit/>
          </a:bodyPr>
          <a:lstStyle/>
          <a:p>
            <a:pPr xmlns:a="http://schemas.openxmlformats.org/drawingml/2006/main" lvl="0">
              <a:defRPr/>
            </a:pPr>
            <a:r xmlns:a="http://schemas.openxmlformats.org/drawingml/2006/main">
              <a:rPr altLang="ko-KR" lang="sk" sz="3600"/>
              <a:t>„Preto každý, kto počúva tieto moje slová a uskutočňuje ich, podobá sa múdremu mužovi, ktorý si postavil dom na skale.</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sk" sz="2800">
                <a:solidFill>
                  <a:schemeClr val="tx1">
                    <a:lumMod val="65000"/>
                    <a:lumOff val="35000"/>
                  </a:schemeClr>
                </a:solidFill>
              </a:rPr>
              <a:t>Matúš</a:t>
            </a:r>
            <a:r xmlns:a="http://schemas.openxmlformats.org/drawingml/2006/main">
              <a:rPr altLang="en-US" lang="sk" sz="2800">
                <a:solidFill>
                  <a:schemeClr val="tx1">
                    <a:lumMod val="65000"/>
                    <a:lumOff val="35000"/>
                  </a:schemeClr>
                </a:solidFill>
              </a:rPr>
              <a:t> </a:t>
            </a:r>
            <a:r xmlns:a="http://schemas.openxmlformats.org/drawingml/2006/main">
              <a:rPr altLang="ko-KR" lang="sk" sz="2800">
                <a:solidFill>
                  <a:schemeClr val="tx1">
                    <a:lumMod val="65000"/>
                    <a:lumOff val="35000"/>
                  </a:schemeClr>
                </a:solidFill>
              </a:rPr>
              <a:t>7:</a:t>
            </a:r>
            <a:r xmlns:a="http://schemas.openxmlformats.org/drawingml/2006/main">
              <a:rPr altLang="en-US" lang="sk" sz="2800">
                <a:solidFill>
                  <a:schemeClr val="tx1">
                    <a:lumMod val="65000"/>
                    <a:lumOff val="35000"/>
                  </a:schemeClr>
                </a:solidFill>
              </a:rPr>
              <a:t> </a:t>
            </a:r>
            <a:r xmlns:a="http://schemas.openxmlformats.org/drawingml/2006/main">
              <a:rPr altLang="ko-KR" lang="sk" sz="2800">
                <a:solidFill>
                  <a:schemeClr val="tx1">
                    <a:lumMod val="65000"/>
                    <a:lumOff val="35000"/>
                  </a:schemeClr>
                </a:solidFill>
              </a:rPr>
              <a:t>24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sk" altLang="ko-KR" b="1">
                <a:solidFill>
                  <a:schemeClr val="tx1">
                    <a:lumMod val="50000"/>
                    <a:lumOff val="50000"/>
                  </a:schemeClr>
                </a:solidFill>
              </a:rPr>
              <a:t>Č. 79 Slovo Božie</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sk" altLang="ko-KR" sz="4400"/>
              <a:t>Päť múdrych panien</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779912" y="1959038"/>
            <a:ext cx="5364088" cy="385710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k" sz="4000">
                <a:solidFill>
                  <a:srgbClr val="ff0000"/>
                </a:solidFill>
              </a:rPr>
              <a:t>Dnešné Slovo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64827" y="5854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6052" y="23843"/>
            <a:ext cx="983695" cy="648072"/>
          </a:xfrm>
          <a:prstGeom prst="rect">
            <a:avLst/>
          </a:prstGeom>
          <a:noFill/>
        </p:spPr>
      </p:pic>
      <p:sp>
        <p:nvSpPr>
          <p:cNvPr id="23" name="TextBox 22"/>
          <p:cNvSpPr txBox="1"/>
          <p:nvPr/>
        </p:nvSpPr>
        <p:spPr>
          <a:xfrm>
            <a:off x="452238" y="2564904"/>
            <a:ext cx="8208912" cy="1186041"/>
          </a:xfrm>
          <a:prstGeom prst="rect">
            <a:avLst/>
          </a:prstGeom>
          <a:noFill/>
        </p:spPr>
        <p:txBody>
          <a:bodyPr wrap="square">
            <a:spAutoFit/>
          </a:bodyPr>
          <a:lstStyle/>
          <a:p>
            <a:pPr xmlns:a="http://schemas.openxmlformats.org/drawingml/2006/main" lvl="0">
              <a:defRPr/>
            </a:pPr>
            <a:r xmlns:a="http://schemas.openxmlformats.org/drawingml/2006/main">
              <a:rPr altLang="ko-KR" lang="sk" sz="3600"/>
              <a:t>"Preto bdejte, lebo neviete dňa ani hodiny."</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sk" sz="2800">
                <a:solidFill>
                  <a:schemeClr val="tx1">
                    <a:lumMod val="65000"/>
                    <a:lumOff val="35000"/>
                  </a:schemeClr>
                </a:solidFill>
              </a:rPr>
              <a:t>Matúš</a:t>
            </a:r>
            <a:r xmlns:a="http://schemas.openxmlformats.org/drawingml/2006/main">
              <a:rPr altLang="en-US" lang="sk" sz="2800">
                <a:solidFill>
                  <a:schemeClr val="tx1">
                    <a:lumMod val="65000"/>
                    <a:lumOff val="35000"/>
                  </a:schemeClr>
                </a:solidFill>
              </a:rPr>
              <a:t> </a:t>
            </a:r>
            <a:r xmlns:a="http://schemas.openxmlformats.org/drawingml/2006/main">
              <a:rPr altLang="ko-KR" lang="sk" sz="2800">
                <a:solidFill>
                  <a:schemeClr val="tx1">
                    <a:lumMod val="65000"/>
                    <a:lumOff val="35000"/>
                  </a:schemeClr>
                </a:solidFill>
              </a:rPr>
              <a:t>25:</a:t>
            </a:r>
            <a:r xmlns:a="http://schemas.openxmlformats.org/drawingml/2006/main">
              <a:rPr altLang="en-US" lang="sk" sz="2800">
                <a:solidFill>
                  <a:schemeClr val="tx1">
                    <a:lumMod val="65000"/>
                    <a:lumOff val="35000"/>
                  </a:schemeClr>
                </a:solidFill>
              </a:rPr>
              <a:t> </a:t>
            </a:r>
            <a:r xmlns:a="http://schemas.openxmlformats.org/drawingml/2006/main">
              <a:rPr altLang="ko-KR" lang="sk" sz="2800">
                <a:solidFill>
                  <a:schemeClr val="tx1">
                    <a:lumMod val="65000"/>
                    <a:lumOff val="35000"/>
                  </a:schemeClr>
                </a:solidFill>
              </a:rPr>
              <a:t>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k" sz="4000">
                <a:solidFill>
                  <a:srgbClr val="ff0000"/>
                </a:solidFill>
              </a:rPr>
              <a:t>Dnešná lekcia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55942"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23843"/>
            <a:ext cx="983695" cy="648072"/>
          </a:xfrm>
          <a:prstGeom prst="rect">
            <a:avLst/>
          </a:prstGeom>
          <a:noFill/>
        </p:spPr>
      </p:pic>
      <p:sp>
        <p:nvSpPr>
          <p:cNvPr id="17" name="TextBox 16"/>
          <p:cNvSpPr txBox="1"/>
          <p:nvPr/>
        </p:nvSpPr>
        <p:spPr>
          <a:xfrm>
            <a:off x="380230" y="1124744"/>
            <a:ext cx="8352928" cy="3502501"/>
          </a:xfrm>
          <a:prstGeom prst="rect">
            <a:avLst/>
          </a:prstGeom>
          <a:noFill/>
        </p:spPr>
        <p:txBody>
          <a:bodyPr wrap="square">
            <a:spAutoFit/>
          </a:bodyPr>
          <a:lstStyle/>
          <a:p>
            <a:pPr xmlns:a="http://schemas.openxmlformats.org/drawingml/2006/main" algn="ctr">
              <a:defRPr/>
            </a:pPr>
            <a:r xmlns:a="http://schemas.openxmlformats.org/drawingml/2006/main">
              <a:rPr altLang="ko-KR" lang="sk" sz="3200">
                <a:solidFill>
                  <a:schemeClr val="tx1">
                    <a:lumMod val="65000"/>
                    <a:lumOff val="35000"/>
                  </a:schemeClr>
                </a:solidFill>
              </a:rPr>
              <a:t>Vo svojom živote veľa hrešíme.</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k" sz="3200">
                <a:solidFill>
                  <a:schemeClr val="tx1">
                    <a:lumMod val="65000"/>
                    <a:lumOff val="35000"/>
                  </a:schemeClr>
                </a:solidFill>
              </a:rPr>
              <a:t>Preto sa cítime vinní za to, že sme sa previnili proti Bohu.</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k" sz="3200">
                <a:solidFill>
                  <a:schemeClr val="tx1">
                    <a:lumMod val="65000"/>
                    <a:lumOff val="35000"/>
                  </a:schemeClr>
                </a:solidFill>
              </a:rPr>
              <a:t>Ale Boh nám vždy odpustil naše hriechy.</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k" sz="3200">
                <a:solidFill>
                  <a:schemeClr val="tx1">
                    <a:lumMod val="65000"/>
                    <a:lumOff val="35000"/>
                  </a:schemeClr>
                </a:solidFill>
              </a:rPr>
              <a:t>Pretože Ježiš už prevzal všetky naše hriechy.</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k" sz="3200">
                <a:solidFill>
                  <a:schemeClr val="tx1">
                    <a:lumMod val="65000"/>
                    <a:lumOff val="35000"/>
                  </a:schemeClr>
                </a:solidFill>
              </a:rPr>
              <a:t>Musíte tomu veriť a ísť k Bohu s vďačnosťou a radosťou.</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473005"/>
            <a:ext cx="9053611" cy="1373565"/>
          </a:xfrm>
          <a:prstGeom prst="rect">
            <a:avLst/>
          </a:prstGeom>
          <a:noFill/>
        </p:spPr>
        <p:txBody>
          <a:bodyPr wrap="square">
            <a:spAutoFit/>
          </a:bodyPr>
          <a:lstStyle/>
          <a:p>
            <a:pPr xmlns:a="http://schemas.openxmlformats.org/drawingml/2006/main" lvl="0">
              <a:defRPr/>
            </a:pPr>
            <a:r xmlns:a="http://schemas.openxmlformats.org/drawingml/2006/main">
              <a:rPr lang="sk" altLang="ko-KR" sz="2800">
                <a:solidFill>
                  <a:schemeClr val="tx1">
                    <a:lumMod val="65000"/>
                    <a:lumOff val="35000"/>
                  </a:schemeClr>
                </a:solidFill>
              </a:rPr>
              <a:t>Na svadobnú hostinu sa pripravovalo desať panien. Päť múdrych dievčat pripravilo lampy s dostatkom oleja, ale ostatných päť nie.</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1"/>
            <a:ext cx="9144000" cy="547300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805264"/>
            <a:ext cx="9134632" cy="1077218"/>
          </a:xfrm>
          <a:prstGeom prst="rect">
            <a:avLst/>
          </a:prstGeom>
          <a:noFill/>
        </p:spPr>
        <p:txBody>
          <a:bodyPr wrap="square">
            <a:spAutoFit/>
          </a:bodyPr>
          <a:lstStyle/>
          <a:p>
            <a:pPr xmlns:a="http://schemas.openxmlformats.org/drawingml/2006/main" lvl="0">
              <a:defRPr/>
            </a:pPr>
            <a:r xmlns:a="http://schemas.openxmlformats.org/drawingml/2006/main">
              <a:rPr lang="sk" altLang="ko-KR" sz="3200">
                <a:solidFill>
                  <a:schemeClr val="tx1">
                    <a:lumMod val="65000"/>
                    <a:lumOff val="35000"/>
                  </a:schemeClr>
                </a:solidFill>
              </a:rPr>
              <a:t>V noci, keď ženích meškal, desať panien zaspalo.</a:t>
            </a:r>
            <a:endParaRPr xmlns:a="http://schemas.openxmlformats.org/drawingml/2006/main" lang="ko-KR" altLang="en-US" sz="3200">
              <a:solidFill>
                <a:schemeClr val="tx1">
                  <a:lumMod val="65000"/>
                  <a:lumOff val="35000"/>
                </a:schemeClr>
              </a:solidFill>
            </a:endParaRPr>
          </a:p>
        </p:txBody>
      </p:sp>
      <p:pic>
        <p:nvPicPr>
          <p:cNvPr id="8" name="그림 7"/>
          <p:cNvPicPr>
            <a:picLocks noChangeAspect="1"/>
          </p:cNvPicPr>
          <p:nvPr/>
        </p:nvPicPr>
        <p:blipFill rotWithShape="1">
          <a:blip r:embed="rId2"/>
          <a:stretch>
            <a:fillRect/>
          </a:stretch>
        </p:blipFill>
        <p:spPr>
          <a:xfrm>
            <a:off x="9367" y="-99392"/>
            <a:ext cx="9134633" cy="58326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4010" y="5373216"/>
            <a:ext cx="9049318" cy="1368578"/>
          </a:xfrm>
          <a:prstGeom prst="rect">
            <a:avLst/>
          </a:prstGeom>
          <a:noFill/>
        </p:spPr>
        <p:txBody>
          <a:bodyPr wrap="square">
            <a:spAutoFit/>
          </a:bodyPr>
          <a:lstStyle/>
          <a:p>
            <a:pPr xmlns:a="http://schemas.openxmlformats.org/drawingml/2006/main" lvl="0">
              <a:defRPr/>
            </a:pPr>
            <a:r xmlns:a="http://schemas.openxmlformats.org/drawingml/2006/main">
              <a:rPr lang="sk" altLang="ko-KR" sz="2800">
                <a:solidFill>
                  <a:schemeClr val="tx1">
                    <a:lumMod val="65000"/>
                    <a:lumOff val="35000"/>
                  </a:schemeClr>
                </a:solidFill>
              </a:rPr>
              <a:t>"Je tu ženích!" Panny vstali v chvate. A svetlá piatich panien, ktoré si nepripravili dostatok oleja, zhasli.</a:t>
            </a:r>
            <a:endParaRPr xmlns:a="http://schemas.openxmlformats.org/drawingml/2006/main" lang="ko-KR" altLang="en-US" sz="2800">
              <a:solidFill>
                <a:schemeClr val="tx1">
                  <a:lumMod val="65000"/>
                  <a:lumOff val="35000"/>
                </a:schemeClr>
              </a:solidFill>
            </a:endParaRPr>
          </a:p>
        </p:txBody>
      </p:sp>
      <p:pic>
        <p:nvPicPr>
          <p:cNvPr id="7" name="그림 6"/>
          <p:cNvPicPr>
            <a:picLocks noChangeAspect="1"/>
          </p:cNvPicPr>
          <p:nvPr/>
        </p:nvPicPr>
        <p:blipFill rotWithShape="1">
          <a:blip r:embed="rId2"/>
          <a:stretch>
            <a:fillRect/>
          </a:stretch>
        </p:blipFill>
        <p:spPr>
          <a:xfrm>
            <a:off x="2065412" y="260648"/>
            <a:ext cx="5013176" cy="50131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049318" cy="954107"/>
          </a:xfrm>
          <a:prstGeom prst="rect">
            <a:avLst/>
          </a:prstGeom>
          <a:noFill/>
        </p:spPr>
        <p:txBody>
          <a:bodyPr wrap="square">
            <a:spAutoFit/>
          </a:bodyPr>
          <a:lstStyle/>
          <a:p>
            <a:pPr xmlns:a="http://schemas.openxmlformats.org/drawingml/2006/main" lvl="0">
              <a:defRPr/>
            </a:pPr>
            <a:r xmlns:a="http://schemas.openxmlformats.org/drawingml/2006/main">
              <a:rPr lang="sk" altLang="ko-KR" sz="2800">
                <a:solidFill>
                  <a:schemeClr val="tx1">
                    <a:lumMod val="65000"/>
                    <a:lumOff val="35000"/>
                  </a:schemeClr>
                </a:solidFill>
              </a:rPr>
              <a:t>"Daj nám trochu oleja." "Ak ti dáme náš olej, môže sa stať, že sa minieme aj nám." Choď po olej."</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0" y="0"/>
            <a:ext cx="9162999"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974" y="5445224"/>
            <a:ext cx="9134646" cy="1372770"/>
          </a:xfrm>
          <a:prstGeom prst="rect">
            <a:avLst/>
          </a:prstGeom>
          <a:noFill/>
        </p:spPr>
        <p:txBody>
          <a:bodyPr wrap="square">
            <a:spAutoFit/>
          </a:bodyPr>
          <a:lstStyle/>
          <a:p>
            <a:pPr xmlns:a="http://schemas.openxmlformats.org/drawingml/2006/main" lvl="0">
              <a:defRPr/>
            </a:pPr>
            <a:r xmlns:a="http://schemas.openxmlformats.org/drawingml/2006/main">
              <a:rPr lang="sk" altLang="ko-KR" sz="2800">
                <a:solidFill>
                  <a:schemeClr val="tx1">
                    <a:lumMod val="65000"/>
                    <a:lumOff val="35000"/>
                  </a:schemeClr>
                </a:solidFill>
              </a:rPr>
              <a:t>No kým si päť hlúpych dievčat išlo kúpiť olej, dvere na hostinu sa zavreli. Nakoniec päť hlúpych dievčat nebolo dovolené zúčastniť sa párty.</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6299" y="-1"/>
            <a:ext cx="9150300" cy="544522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3967" y="185780"/>
            <a:ext cx="4053592" cy="698140"/>
          </a:xfrm>
          <a:prstGeom prst="rect">
            <a:avLst/>
          </a:prstGeom>
          <a:noFill/>
        </p:spPr>
        <p:txBody>
          <a:bodyPr wrap="square">
            <a:spAutoFit/>
          </a:bodyPr>
          <a:lstStyle/>
          <a:p>
            <a:pPr xmlns:a="http://schemas.openxmlformats.org/drawingml/2006/main" algn="ctr">
              <a:defRPr/>
            </a:pPr>
            <a:r xmlns:a="http://schemas.openxmlformats.org/drawingml/2006/main">
              <a:rPr altLang="ko-KR" lang="sk" sz="4000">
                <a:solidFill>
                  <a:srgbClr val="ff0000"/>
                </a:solidFill>
              </a:rPr>
              <a:t>Dnešná lekcia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2456" y="446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74734"/>
            <a:ext cx="983695" cy="648072"/>
          </a:xfrm>
          <a:prstGeom prst="rect">
            <a:avLst/>
          </a:prstGeom>
          <a:noFill/>
        </p:spPr>
      </p:pic>
      <p:sp>
        <p:nvSpPr>
          <p:cNvPr id="17" name="TextBox 16"/>
          <p:cNvSpPr txBox="1"/>
          <p:nvPr/>
        </p:nvSpPr>
        <p:spPr>
          <a:xfrm>
            <a:off x="380230" y="1124744"/>
            <a:ext cx="8352928" cy="3931126"/>
          </a:xfrm>
          <a:prstGeom prst="rect">
            <a:avLst/>
          </a:prstGeom>
          <a:noFill/>
        </p:spPr>
        <p:txBody>
          <a:bodyPr wrap="square">
            <a:spAutoFit/>
          </a:bodyPr>
          <a:lstStyle/>
          <a:p>
            <a:pPr xmlns:a="http://schemas.openxmlformats.org/drawingml/2006/main" algn="ctr">
              <a:defRPr/>
            </a:pPr>
            <a:r xmlns:a="http://schemas.openxmlformats.org/drawingml/2006/main">
              <a:rPr altLang="ko-KR" lang="sk" sz="3600">
                <a:solidFill>
                  <a:schemeClr val="tx1">
                    <a:lumMod val="65000"/>
                    <a:lumOff val="35000"/>
                  </a:schemeClr>
                </a:solidFill>
              </a:rPr>
              <a:t>Toto je príbeh, ktorý nám Ježiš rozpráva, ako čakať na deň, keď sa vráti.</a:t>
            </a:r>
            <a:r xmlns:a="http://schemas.openxmlformats.org/drawingml/2006/main">
              <a:rPr altLang="en-US" lang="sk" sz="3600">
                <a:solidFill>
                  <a:schemeClr val="tx1">
                    <a:lumMod val="65000"/>
                    <a:lumOff val="35000"/>
                  </a:schemeClr>
                </a:solidFill>
              </a:rPr>
              <a:t> </a:t>
            </a:r>
            <a:r xmlns:a="http://schemas.openxmlformats.org/drawingml/2006/main">
              <a:rPr altLang="ko-KR" lang="sk" sz="3600">
                <a:solidFill>
                  <a:schemeClr val="tx1">
                    <a:lumMod val="65000"/>
                    <a:lumOff val="35000"/>
                  </a:schemeClr>
                </a:solidFill>
              </a:rPr>
              <a:t>Nikto nevie</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sk" sz="3600">
                <a:solidFill>
                  <a:schemeClr val="tx1">
                    <a:lumMod val="65000"/>
                    <a:lumOff val="35000"/>
                  </a:schemeClr>
                </a:solidFill>
              </a:rPr>
              <a:t>kedy Ježiš opäť príde.</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sk" sz="3600">
                <a:solidFill>
                  <a:schemeClr val="tx1">
                    <a:lumMod val="65000"/>
                    <a:lumOff val="35000"/>
                  </a:schemeClr>
                </a:solidFill>
              </a:rPr>
              <a:t>Ale ako päť múdrych panien, aj my sa musíme vždy zobudiť a čakať na Ježiša s pripraveným srdcom.</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8021" y="268342"/>
            <a:ext cx="4053592" cy="567953"/>
          </a:xfrm>
          <a:prstGeom prst="rect">
            <a:avLst/>
          </a:prstGeom>
          <a:noFill/>
        </p:spPr>
        <p:txBody>
          <a:bodyPr wrap="square">
            <a:spAutoFit/>
          </a:bodyPr>
          <a:lstStyle/>
          <a:p>
            <a:pPr xmlns:a="http://schemas.openxmlformats.org/drawingml/2006/main" algn="ctr">
              <a:defRPr/>
            </a:pPr>
            <a:r xmlns:a="http://schemas.openxmlformats.org/drawingml/2006/main">
              <a:rPr altLang="ko-KR" lang="sk" sz="3200"/>
              <a:t>kto je Ježiš?</a:t>
            </a:r>
            <a:r xmlns:a="http://schemas.openxmlformats.org/drawingml/2006/main">
              <a:rPr altLang="en-US" lang="sk"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42418"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101276" y="84259"/>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sk" sz="3600">
                <a:solidFill>
                  <a:srgbClr val="0070c0"/>
                </a:solidFill>
              </a:rPr>
              <a:t>Ježiš..</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altLang="ko-KR" lang="sk" sz="3600">
                <a:solidFill>
                  <a:schemeClr val="tx1">
                    <a:lumMod val="65000"/>
                    <a:lumOff val="35000"/>
                  </a:schemeClr>
                </a:solidFill>
              </a:rPr>
              <a:t>Ježiš sľúbil, že sa vráti do tejto krajiny, keď to nikto nebude vedieť.</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sk" sz="4000">
                <a:solidFill>
                  <a:srgbClr val="ff0000"/>
                </a:solidFill>
              </a:rPr>
              <a:t>Dnešný kvíz</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8062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90211"/>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sk" sz="3200">
                <a:solidFill>
                  <a:schemeClr val="tx1">
                    <a:lumMod val="65000"/>
                    <a:lumOff val="35000"/>
                  </a:schemeClr>
                </a:solidFill>
              </a:rPr>
              <a:t>Čo nepripravilo hlúpych päť panien?</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15972" y="2761764"/>
            <a:ext cx="8424936" cy="512931"/>
          </a:xfrm>
          <a:prstGeom prst="rect">
            <a:avLst/>
          </a:prstGeom>
          <a:noFill/>
        </p:spPr>
        <p:txBody>
          <a:bodyPr wrap="square">
            <a:spAutoFit/>
          </a:bodyPr>
          <a:lstStyle/>
          <a:p>
            <a:pPr xmlns:a="http://schemas.openxmlformats.org/drawingml/2006/main" lvl="0">
              <a:defRPr/>
            </a:pPr>
            <a:r xmlns:a="http://schemas.openxmlformats.org/drawingml/2006/main">
              <a:rPr altLang="en-US" lang="sk" sz="2800">
                <a:solidFill>
                  <a:schemeClr val="tx1">
                    <a:lumMod val="65000"/>
                    <a:lumOff val="35000"/>
                  </a:schemeClr>
                </a:solidFill>
              </a:rPr>
              <a:t>① </a:t>
            </a:r>
            <a:r xmlns:a="http://schemas.openxmlformats.org/drawingml/2006/main">
              <a:rPr altLang="ko-KR" lang="sk" sz="2800">
                <a:solidFill>
                  <a:schemeClr val="tx1">
                    <a:lumMod val="65000"/>
                    <a:lumOff val="35000"/>
                  </a:schemeClr>
                </a:solidFill>
              </a:rPr>
              <a:t>olej</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sk" sz="2800">
                <a:solidFill>
                  <a:schemeClr val="tx1">
                    <a:lumMod val="65000"/>
                    <a:lumOff val="35000"/>
                  </a:schemeClr>
                </a:solidFill>
              </a:rPr>
              <a:t>② </a:t>
            </a:r>
            <a:r xmlns:a="http://schemas.openxmlformats.org/drawingml/2006/main">
              <a:rPr altLang="ko-KR" lang="sk" sz="2800">
                <a:solidFill>
                  <a:schemeClr val="tx1">
                    <a:lumMod val="65000"/>
                    <a:lumOff val="35000"/>
                  </a:schemeClr>
                </a:solidFill>
              </a:rPr>
              <a:t>voda</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k" sz="2800">
                <a:solidFill>
                  <a:schemeClr val="tx1">
                    <a:lumMod val="65000"/>
                    <a:lumOff val="35000"/>
                  </a:schemeClr>
                </a:solidFill>
              </a:rPr>
              <a:t>③ </a:t>
            </a:r>
            <a:r xmlns:a="http://schemas.openxmlformats.org/drawingml/2006/main">
              <a:rPr altLang="ko-KR" lang="sk" sz="2800">
                <a:solidFill>
                  <a:schemeClr val="tx1">
                    <a:lumMod val="65000"/>
                    <a:lumOff val="35000"/>
                  </a:schemeClr>
                </a:solidFill>
              </a:rPr>
              <a:t>oblečenie</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k" sz="2800">
                <a:solidFill>
                  <a:schemeClr val="tx1">
                    <a:lumMod val="65000"/>
                    <a:lumOff val="35000"/>
                  </a:schemeClr>
                </a:solidFill>
              </a:rPr>
              <a:t>④ </a:t>
            </a:r>
            <a:r xmlns:a="http://schemas.openxmlformats.org/drawingml/2006/main">
              <a:rPr altLang="ko-KR" lang="sk" sz="2800">
                <a:solidFill>
                  <a:schemeClr val="tx1">
                    <a:lumMod val="65000"/>
                    <a:lumOff val="35000"/>
                  </a:schemeClr>
                </a:solidFill>
              </a:rPr>
              <a:t>darček</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61764"/>
            <a:ext cx="8712968" cy="512931"/>
          </a:xfrm>
          <a:prstGeom prst="rect">
            <a:avLst/>
          </a:prstGeom>
          <a:noFill/>
        </p:spPr>
        <p:txBody>
          <a:bodyPr wrap="square">
            <a:spAutoFit/>
          </a:bodyPr>
          <a:lstStyle/>
          <a:p>
            <a:pPr xmlns:a="http://schemas.openxmlformats.org/drawingml/2006/main" lvl="0">
              <a:defRPr/>
            </a:pPr>
            <a:r xmlns:a="http://schemas.openxmlformats.org/drawingml/2006/main">
              <a:rPr altLang="en-US" lang="sk" sz="2800">
                <a:solidFill>
                  <a:srgbClr val="ff0000"/>
                </a:solidFill>
              </a:rPr>
              <a:t>① </a:t>
            </a:r>
            <a:r xmlns:a="http://schemas.openxmlformats.org/drawingml/2006/main">
              <a:rPr altLang="ko-KR" lang="sk" sz="2800">
                <a:solidFill>
                  <a:srgbClr val="ff0000"/>
                </a:solidFill>
              </a:rPr>
              <a:t>olej</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8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k" sz="4000">
                <a:solidFill>
                  <a:srgbClr val="ff0000"/>
                </a:solidFill>
              </a:rPr>
              <a:t>Dnešné Slovo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64827" y="5854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6052" y="23843"/>
            <a:ext cx="983695" cy="648072"/>
          </a:xfrm>
          <a:prstGeom prst="rect">
            <a:avLst/>
          </a:prstGeom>
          <a:noFill/>
        </p:spPr>
      </p:pic>
      <p:sp>
        <p:nvSpPr>
          <p:cNvPr id="23" name="TextBox 22"/>
          <p:cNvSpPr txBox="1"/>
          <p:nvPr/>
        </p:nvSpPr>
        <p:spPr>
          <a:xfrm>
            <a:off x="452238" y="2564904"/>
            <a:ext cx="8208912" cy="1186041"/>
          </a:xfrm>
          <a:prstGeom prst="rect">
            <a:avLst/>
          </a:prstGeom>
          <a:noFill/>
        </p:spPr>
        <p:txBody>
          <a:bodyPr wrap="square">
            <a:spAutoFit/>
          </a:bodyPr>
          <a:lstStyle/>
          <a:p>
            <a:pPr xmlns:a="http://schemas.openxmlformats.org/drawingml/2006/main" lvl="0">
              <a:defRPr/>
            </a:pPr>
            <a:r xmlns:a="http://schemas.openxmlformats.org/drawingml/2006/main">
              <a:rPr altLang="ko-KR" lang="sk" sz="3600"/>
              <a:t>"Preto bdejte, lebo neviete dňa ani hodiny."</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sk" sz="2800">
                <a:solidFill>
                  <a:schemeClr val="tx1">
                    <a:lumMod val="65000"/>
                    <a:lumOff val="35000"/>
                  </a:schemeClr>
                </a:solidFill>
              </a:rPr>
              <a:t>Matúš</a:t>
            </a:r>
            <a:r xmlns:a="http://schemas.openxmlformats.org/drawingml/2006/main">
              <a:rPr altLang="en-US" lang="sk" sz="2800">
                <a:solidFill>
                  <a:schemeClr val="tx1">
                    <a:lumMod val="65000"/>
                    <a:lumOff val="35000"/>
                  </a:schemeClr>
                </a:solidFill>
              </a:rPr>
              <a:t> </a:t>
            </a:r>
            <a:r xmlns:a="http://schemas.openxmlformats.org/drawingml/2006/main">
              <a:rPr altLang="ko-KR" lang="sk" sz="2800">
                <a:solidFill>
                  <a:schemeClr val="tx1">
                    <a:lumMod val="65000"/>
                    <a:lumOff val="35000"/>
                  </a:schemeClr>
                </a:solidFill>
              </a:rPr>
              <a:t>25:</a:t>
            </a:r>
            <a:r xmlns:a="http://schemas.openxmlformats.org/drawingml/2006/main">
              <a:rPr altLang="en-US" lang="sk" sz="2800">
                <a:solidFill>
                  <a:schemeClr val="tx1">
                    <a:lumMod val="65000"/>
                    <a:lumOff val="35000"/>
                  </a:schemeClr>
                </a:solidFill>
              </a:rPr>
              <a:t> </a:t>
            </a:r>
            <a:r xmlns:a="http://schemas.openxmlformats.org/drawingml/2006/main">
              <a:rPr altLang="ko-KR" lang="sk" sz="2800">
                <a:solidFill>
                  <a:schemeClr val="tx1">
                    <a:lumMod val="65000"/>
                    <a:lumOff val="35000"/>
                  </a:schemeClr>
                </a:solidFill>
              </a:rPr>
              <a:t>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sk" altLang="ko-KR" b="1">
                <a:solidFill>
                  <a:schemeClr val="tx1">
                    <a:lumMod val="50000"/>
                    <a:lumOff val="50000"/>
                  </a:schemeClr>
                </a:solidFill>
              </a:rPr>
              <a:t>Č. 80 Slovo Božie</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sk" altLang="ko-KR" sz="4400"/>
              <a:t>Podobenstvo o talentoch</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067944" y="1883482"/>
            <a:ext cx="5076360" cy="39217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199702"/>
            <a:ext cx="4053592" cy="569918"/>
          </a:xfrm>
          <a:prstGeom prst="rect">
            <a:avLst/>
          </a:prstGeom>
          <a:noFill/>
        </p:spPr>
        <p:txBody>
          <a:bodyPr wrap="square">
            <a:spAutoFit/>
          </a:bodyPr>
          <a:lstStyle/>
          <a:p>
            <a:pPr xmlns:a="http://schemas.openxmlformats.org/drawingml/2006/main" algn="ctr">
              <a:defRPr/>
            </a:pPr>
            <a:r xmlns:a="http://schemas.openxmlformats.org/drawingml/2006/main">
              <a:rPr altLang="ko-KR" lang="sk" sz="3200"/>
              <a:t>kto je Ježiš?</a:t>
            </a:r>
            <a:r xmlns:a="http://schemas.openxmlformats.org/drawingml/2006/main">
              <a:rPr altLang="en-US" lang="sk"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922" y="8012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92156"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sk" sz="3600">
                <a:solidFill>
                  <a:srgbClr val="0070c0"/>
                </a:solidFill>
              </a:rPr>
              <a:t>Ježiš</a:t>
            </a:r>
            <a:r xmlns:a="http://schemas.openxmlformats.org/drawingml/2006/main">
              <a:rPr altLang="en-US" lang="sk" sz="3600">
                <a:solidFill>
                  <a:srgbClr val="0070c0"/>
                </a:solidFill>
              </a:rPr>
              <a:t> </a:t>
            </a:r>
            <a:r xmlns:a="http://schemas.openxmlformats.org/drawingml/2006/main">
              <a:rPr altLang="ko-KR" lang="sk" sz="3600">
                <a:solidFill>
                  <a:srgbClr val="0070c0"/>
                </a:solidFill>
              </a:rPr>
              <a:t>je..</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sk" sz="3600">
                <a:solidFill>
                  <a:schemeClr val="tx1">
                    <a:lumMod val="65000"/>
                    <a:lumOff val="35000"/>
                  </a:schemeClr>
                </a:solidFill>
              </a:rPr>
              <a:t>Ježiš je ten, ktorý nás vždy miluje a čaká na nás.</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k" sz="4000"/>
              <a:t>Dnešné Slovo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25885" y="78751"/>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00199"/>
            <a:ext cx="983695" cy="648072"/>
          </a:xfrm>
          <a:prstGeom prst="rect">
            <a:avLst/>
          </a:prstGeom>
          <a:noFill/>
        </p:spPr>
      </p:pic>
      <p:sp>
        <p:nvSpPr>
          <p:cNvPr id="23" name="TextBox 22"/>
          <p:cNvSpPr txBox="1"/>
          <p:nvPr/>
        </p:nvSpPr>
        <p:spPr>
          <a:xfrm>
            <a:off x="467544" y="1052736"/>
            <a:ext cx="8208912" cy="2834459"/>
          </a:xfrm>
          <a:prstGeom prst="rect">
            <a:avLst/>
          </a:prstGeom>
          <a:noFill/>
        </p:spPr>
        <p:txBody>
          <a:bodyPr wrap="square">
            <a:spAutoFit/>
          </a:bodyPr>
          <a:lstStyle/>
          <a:p>
            <a:pPr xmlns:a="http://schemas.openxmlformats.org/drawingml/2006/main" lvl="0">
              <a:defRPr/>
            </a:pPr>
            <a:r xmlns:a="http://schemas.openxmlformats.org/drawingml/2006/main">
              <a:rPr altLang="ko-KR" lang="sk" sz="3600"/>
              <a:t>"Jeho pán odpovedal: 'Výborne, dobrý a verný sluha! V máloktorom si bol verný; dám ti na starosti veľa vecí. Príď a podeľ sa o šťastie svojho pána!"</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sk" sz="2800">
                <a:solidFill>
                  <a:schemeClr val="tx1">
                    <a:lumMod val="65000"/>
                    <a:lumOff val="35000"/>
                  </a:schemeClr>
                </a:solidFill>
              </a:rPr>
              <a:t>Matúš</a:t>
            </a:r>
            <a:r xmlns:a="http://schemas.openxmlformats.org/drawingml/2006/main">
              <a:rPr altLang="en-US" lang="sk" sz="2800">
                <a:solidFill>
                  <a:schemeClr val="tx1">
                    <a:lumMod val="65000"/>
                    <a:lumOff val="35000"/>
                  </a:schemeClr>
                </a:solidFill>
              </a:rPr>
              <a:t> </a:t>
            </a:r>
            <a:r xmlns:a="http://schemas.openxmlformats.org/drawingml/2006/main">
              <a:rPr altLang="ko-KR" lang="sk" sz="2800">
                <a:solidFill>
                  <a:schemeClr val="tx1">
                    <a:lumMod val="65000"/>
                    <a:lumOff val="35000"/>
                  </a:schemeClr>
                </a:solidFill>
              </a:rPr>
              <a:t>25:21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473005"/>
            <a:ext cx="9053611" cy="1373565"/>
          </a:xfrm>
          <a:prstGeom prst="rect">
            <a:avLst/>
          </a:prstGeom>
          <a:noFill/>
        </p:spPr>
        <p:txBody>
          <a:bodyPr wrap="square">
            <a:spAutoFit/>
          </a:bodyPr>
          <a:lstStyle/>
          <a:p>
            <a:pPr xmlns:a="http://schemas.openxmlformats.org/drawingml/2006/main" lvl="0">
              <a:defRPr/>
            </a:pPr>
            <a:r xmlns:a="http://schemas.openxmlformats.org/drawingml/2006/main">
              <a:rPr lang="sk" altLang="ko-KR" sz="2800">
                <a:solidFill>
                  <a:schemeClr val="tx1">
                    <a:lumMod val="65000"/>
                    <a:lumOff val="35000"/>
                  </a:schemeClr>
                </a:solidFill>
              </a:rPr>
              <a:t>Osoba zverila peniaze svojim sluhom na ceste do zahraničia. Prvému sluhovi dal päť talentov, druhému dva a tretiemu jeden.</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3629"/>
            <a:ext cx="9144000" cy="551360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33751" y="4683968"/>
            <a:ext cx="9134632" cy="2219752"/>
          </a:xfrm>
          <a:prstGeom prst="rect">
            <a:avLst/>
          </a:prstGeom>
          <a:noFill/>
        </p:spPr>
        <p:txBody>
          <a:bodyPr wrap="square">
            <a:spAutoFit/>
          </a:bodyPr>
          <a:lstStyle/>
          <a:p>
            <a:pPr xmlns:a="http://schemas.openxmlformats.org/drawingml/2006/main" lvl="0">
              <a:defRPr/>
            </a:pPr>
            <a:r xmlns:a="http://schemas.openxmlformats.org/drawingml/2006/main">
              <a:rPr altLang="ko-KR" lang="sk" sz="2800">
                <a:solidFill>
                  <a:schemeClr val="tx1">
                    <a:lumMod val="65000"/>
                    <a:lumOff val="35000"/>
                  </a:schemeClr>
                </a:solidFill>
              </a:rPr>
              <a:t>Sluha, ktorý dostal 5 talentov a dva talenty, išiel naraz a dal ich peniaze do práce a získal dvojnásobok. Avšak muž, ktorý dostal 1 talent, vyšiel von a vykopal dieru do zeme a ukryl peniaze svojho pána.</a:t>
            </a:r>
            <a:endParaRPr xmlns:a="http://schemas.openxmlformats.org/drawingml/2006/main" altLang="en-US" lang="ko-KR" sz="2800">
              <a:solidFill>
                <a:schemeClr val="tx1">
                  <a:lumMod val="65000"/>
                  <a:lumOff val="35000"/>
                </a:schemeClr>
              </a:solidFill>
            </a:endParaRPr>
          </a:p>
        </p:txBody>
      </p:sp>
      <p:pic>
        <p:nvPicPr>
          <p:cNvPr id="2" name="그림 1"/>
          <p:cNvPicPr>
            <a:picLocks noChangeAspect="1"/>
          </p:cNvPicPr>
          <p:nvPr/>
        </p:nvPicPr>
        <p:blipFill rotWithShape="1">
          <a:blip r:embed="rId2"/>
          <a:srcRect b="136" l="115" r="45" t="136"/>
          <a:stretch>
            <a:fillRect/>
          </a:stretch>
        </p:blipFill>
        <p:spPr>
          <a:xfrm>
            <a:off x="10509" y="0"/>
            <a:ext cx="9133491" cy="465313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4010" y="5373216"/>
            <a:ext cx="9049318" cy="1368578"/>
          </a:xfrm>
          <a:prstGeom prst="rect">
            <a:avLst/>
          </a:prstGeom>
          <a:noFill/>
        </p:spPr>
        <p:txBody>
          <a:bodyPr wrap="square">
            <a:spAutoFit/>
          </a:bodyPr>
          <a:lstStyle/>
          <a:p>
            <a:pPr xmlns:a="http://schemas.openxmlformats.org/drawingml/2006/main" lvl="0">
              <a:defRPr/>
            </a:pPr>
            <a:r xmlns:a="http://schemas.openxmlformats.org/drawingml/2006/main">
              <a:rPr lang="sk" altLang="ko-KR" sz="2800">
                <a:solidFill>
                  <a:schemeClr val="tx1">
                    <a:lumMod val="65000"/>
                    <a:lumOff val="35000"/>
                  </a:schemeClr>
                </a:solidFill>
              </a:rPr>
              <a:t>Keď sa pán vrátil a vyúčtoval s nimi, prvý sluha získal o päť talentov viac a druhý o dva viac.</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16632"/>
            <a:ext cx="9144000" cy="525658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7341" y="5445224"/>
            <a:ext cx="9049318" cy="1372770"/>
          </a:xfrm>
          <a:prstGeom prst="rect">
            <a:avLst/>
          </a:prstGeom>
          <a:noFill/>
        </p:spPr>
        <p:txBody>
          <a:bodyPr wrap="square">
            <a:spAutoFit/>
          </a:bodyPr>
          <a:lstStyle/>
          <a:p>
            <a:pPr xmlns:a="http://schemas.openxmlformats.org/drawingml/2006/main" lvl="0">
              <a:defRPr/>
            </a:pPr>
            <a:r xmlns:a="http://schemas.openxmlformats.org/drawingml/2006/main">
              <a:rPr lang="sk" altLang="ko-KR" sz="2800">
                <a:solidFill>
                  <a:schemeClr val="tx1">
                    <a:lumMod val="65000"/>
                    <a:lumOff val="35000"/>
                  </a:schemeClr>
                </a:solidFill>
              </a:rPr>
              <a:t>Ale sluha, ktorý dostal jeden talent, nezískal žiadny. "Majster, dal si mi len jeden talent." Ako potom môžem zarobiť viac peňazí?"</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263" y="5042117"/>
            <a:ext cx="9134646" cy="1794928"/>
          </a:xfrm>
          <a:prstGeom prst="rect">
            <a:avLst/>
          </a:prstGeom>
          <a:noFill/>
        </p:spPr>
        <p:txBody>
          <a:bodyPr wrap="square">
            <a:spAutoFit/>
          </a:bodyPr>
          <a:lstStyle/>
          <a:p>
            <a:pPr xmlns:a="http://schemas.openxmlformats.org/drawingml/2006/main" lvl="0">
              <a:defRPr/>
            </a:pPr>
            <a:r xmlns:a="http://schemas.openxmlformats.org/drawingml/2006/main">
              <a:rPr lang="sk" altLang="ko-KR" sz="2800">
                <a:solidFill>
                  <a:schemeClr val="tx1">
                    <a:lumMod val="65000"/>
                    <a:lumOff val="35000"/>
                  </a:schemeClr>
                </a:solidFill>
              </a:rPr>
              <a:t>Jeho pán sa hneval. „Mali ste dať moje peniaze na zálohu u bankárov, dostal by som ich späť aj s úrokmi. Ty bezcenný sluha, vypadni z môjho domu!"</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912999" y="1"/>
            <a:ext cx="5364596" cy="486916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k" sz="4000">
                <a:solidFill>
                  <a:srgbClr val="ff0000"/>
                </a:solidFill>
              </a:rPr>
              <a:t>Dnešná lekcia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2456" y="8269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12603"/>
            <a:ext cx="983695" cy="648072"/>
          </a:xfrm>
          <a:prstGeom prst="rect">
            <a:avLst/>
          </a:prstGeom>
          <a:noFill/>
        </p:spPr>
      </p:pic>
      <p:sp>
        <p:nvSpPr>
          <p:cNvPr id="17" name="TextBox 16"/>
          <p:cNvSpPr txBox="1"/>
          <p:nvPr/>
        </p:nvSpPr>
        <p:spPr>
          <a:xfrm>
            <a:off x="380230" y="908720"/>
            <a:ext cx="8352928" cy="4480525"/>
          </a:xfrm>
          <a:prstGeom prst="rect">
            <a:avLst/>
          </a:prstGeom>
          <a:noFill/>
        </p:spPr>
        <p:txBody>
          <a:bodyPr wrap="square">
            <a:spAutoFit/>
          </a:bodyPr>
          <a:lstStyle/>
          <a:p>
            <a:pPr xmlns:a="http://schemas.openxmlformats.org/drawingml/2006/main" algn="ctr">
              <a:defRPr/>
            </a:pPr>
            <a:r xmlns:a="http://schemas.openxmlformats.org/drawingml/2006/main">
              <a:rPr altLang="ko-KR" lang="sk" sz="3200">
                <a:solidFill>
                  <a:schemeClr val="tx1">
                    <a:lumMod val="65000"/>
                    <a:lumOff val="35000"/>
                  </a:schemeClr>
                </a:solidFill>
              </a:rPr>
              <a:t>Ježiš nás prostredníctvom podobenstva o talentoch varuje, aby sme nelenili.</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k" sz="3200">
                <a:solidFill>
                  <a:schemeClr val="tx1">
                    <a:lumMod val="65000"/>
                    <a:lumOff val="35000"/>
                  </a:schemeClr>
                </a:solidFill>
              </a:rPr>
              <a:t>Je tu niečo dôležitejšie ako to, koľko sme dostali.</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k" sz="3200">
                <a:solidFill>
                  <a:schemeClr val="tx1">
                    <a:lumMod val="65000"/>
                    <a:lumOff val="35000"/>
                  </a:schemeClr>
                </a:solidFill>
              </a:rPr>
              <a:t>Najdôležitejšie je žiť život na Božiu slávu tým, že verne budete používať to, čo máte.</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k" sz="3200">
                <a:solidFill>
                  <a:schemeClr val="tx1">
                    <a:lumMod val="65000"/>
                    <a:lumOff val="35000"/>
                  </a:schemeClr>
                </a:solidFill>
              </a:rPr>
              <a:t>Všetci by sme mali žiť takýto život</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k" sz="3200">
                <a:solidFill>
                  <a:schemeClr val="tx1">
                    <a:lumMod val="65000"/>
                    <a:lumOff val="35000"/>
                  </a:schemeClr>
                </a:solidFill>
              </a:rPr>
              <a:t>byť chválený Ježišom.</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4" y="116534"/>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sk" sz="3200"/>
              <a:t>kto je Ježiš?</a:t>
            </a:r>
            <a:r xmlns:a="http://schemas.openxmlformats.org/drawingml/2006/main">
              <a:rPr altLang="en-US" lang="sk"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864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14224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sk" sz="3600">
                <a:solidFill>
                  <a:srgbClr val="0070c0"/>
                </a:solidFill>
              </a:rPr>
              <a:t>Ježiš je..</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altLang="ko-KR" lang="sk" sz="3600">
                <a:solidFill>
                  <a:schemeClr val="tx1">
                    <a:lumMod val="65000"/>
                    <a:lumOff val="35000"/>
                  </a:schemeClr>
                </a:solidFill>
              </a:rPr>
              <a:t>Ježiš je náš pán, ktorý hodnotí náš život a podľa toho nás odmeňuje.</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sk" sz="4000">
                <a:solidFill>
                  <a:srgbClr val="ff0000"/>
                </a:solidFill>
              </a:rPr>
              <a:t>Dnešný kvíz</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25885" y="6146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195736"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sk" sz="3200">
                <a:solidFill>
                  <a:schemeClr val="tx1">
                    <a:lumMod val="65000"/>
                    <a:lumOff val="35000"/>
                  </a:schemeClr>
                </a:solidFill>
              </a:rPr>
              <a:t>Čo zveril pán sluhom, keď cestoval ďaleko?</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sk" sz="2800">
                <a:solidFill>
                  <a:schemeClr val="tx1">
                    <a:lumMod val="65000"/>
                    <a:lumOff val="35000"/>
                  </a:schemeClr>
                </a:solidFill>
              </a:rPr>
              <a:t>① </a:t>
            </a:r>
            <a:r xmlns:a="http://schemas.openxmlformats.org/drawingml/2006/main">
              <a:rPr altLang="ko-KR" lang="sk" sz="2800">
                <a:solidFill>
                  <a:schemeClr val="tx1">
                    <a:lumMod val="65000"/>
                    <a:lumOff val="35000"/>
                  </a:schemeClr>
                </a:solidFill>
              </a:rPr>
              <a:t>dom</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sk" sz="2800">
                <a:solidFill>
                  <a:schemeClr val="tx1">
                    <a:lumMod val="65000"/>
                    <a:lumOff val="35000"/>
                  </a:schemeClr>
                </a:solidFill>
              </a:rPr>
              <a:t>② </a:t>
            </a:r>
            <a:r xmlns:a="http://schemas.openxmlformats.org/drawingml/2006/main">
              <a:rPr altLang="ko-KR" lang="sk" sz="2800">
                <a:solidFill>
                  <a:schemeClr val="tx1">
                    <a:lumMod val="65000"/>
                    <a:lumOff val="35000"/>
                  </a:schemeClr>
                </a:solidFill>
              </a:rPr>
              <a:t>pole</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k" sz="2800">
                <a:solidFill>
                  <a:schemeClr val="tx1">
                    <a:lumMod val="65000"/>
                    <a:lumOff val="35000"/>
                  </a:schemeClr>
                </a:solidFill>
              </a:rPr>
              <a:t>③ </a:t>
            </a:r>
            <a:r xmlns:a="http://schemas.openxmlformats.org/drawingml/2006/main">
              <a:rPr altLang="ko-KR" lang="sk" sz="2800">
                <a:solidFill>
                  <a:schemeClr val="tx1">
                    <a:lumMod val="65000"/>
                    <a:lumOff val="35000"/>
                  </a:schemeClr>
                </a:solidFill>
              </a:rPr>
              <a:t>obchod</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5021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k" sz="2800">
                <a:solidFill>
                  <a:schemeClr val="tx1">
                    <a:lumMod val="65000"/>
                    <a:lumOff val="35000"/>
                  </a:schemeClr>
                </a:solidFill>
              </a:rPr>
              <a:t>④ </a:t>
            </a:r>
            <a:r xmlns:a="http://schemas.openxmlformats.org/drawingml/2006/main">
              <a:rPr altLang="ko-KR" lang="sk" sz="2800">
                <a:solidFill>
                  <a:schemeClr val="tx1">
                    <a:lumMod val="65000"/>
                    <a:lumOff val="35000"/>
                  </a:schemeClr>
                </a:solidFill>
              </a:rPr>
              <a:t>talent</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5021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k" sz="2800">
                <a:solidFill>
                  <a:srgbClr val="ff0000"/>
                </a:solidFill>
              </a:rPr>
              <a:t>④ </a:t>
            </a:r>
            <a:r xmlns:a="http://schemas.openxmlformats.org/drawingml/2006/main">
              <a:rPr altLang="ko-KR" lang="sk" sz="2800">
                <a:solidFill>
                  <a:srgbClr val="ff0000"/>
                </a:solidFill>
              </a:rPr>
              <a:t>talent</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9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k" sz="4000"/>
              <a:t>Dnešné Slovo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25885" y="78751"/>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00199"/>
            <a:ext cx="983695" cy="648072"/>
          </a:xfrm>
          <a:prstGeom prst="rect">
            <a:avLst/>
          </a:prstGeom>
          <a:noFill/>
        </p:spPr>
      </p:pic>
      <p:sp>
        <p:nvSpPr>
          <p:cNvPr id="23" name="TextBox 22"/>
          <p:cNvSpPr txBox="1"/>
          <p:nvPr/>
        </p:nvSpPr>
        <p:spPr>
          <a:xfrm>
            <a:off x="467543" y="1052736"/>
            <a:ext cx="8208912" cy="2834459"/>
          </a:xfrm>
          <a:prstGeom prst="rect">
            <a:avLst/>
          </a:prstGeom>
          <a:noFill/>
        </p:spPr>
        <p:txBody>
          <a:bodyPr wrap="square">
            <a:spAutoFit/>
          </a:bodyPr>
          <a:lstStyle/>
          <a:p>
            <a:pPr xmlns:a="http://schemas.openxmlformats.org/drawingml/2006/main" lvl="0">
              <a:defRPr/>
            </a:pPr>
            <a:r xmlns:a="http://schemas.openxmlformats.org/drawingml/2006/main">
              <a:rPr altLang="ko-KR" lang="sk" sz="3600"/>
              <a:t>"Jeho pán odpovedal: 'Výborne, dobrý a verný sluha! V máloktorom si bol verný; dám ti na starosti veľa vecí. Príď a podeľ sa o šťastie svojho pána!"</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sk" sz="2800">
                <a:solidFill>
                  <a:schemeClr val="tx1">
                    <a:lumMod val="65000"/>
                    <a:lumOff val="35000"/>
                  </a:schemeClr>
                </a:solidFill>
              </a:rPr>
              <a:t>Matúš</a:t>
            </a:r>
            <a:r xmlns:a="http://schemas.openxmlformats.org/drawingml/2006/main">
              <a:rPr altLang="en-US" lang="sk" sz="2800">
                <a:solidFill>
                  <a:schemeClr val="tx1">
                    <a:lumMod val="65000"/>
                    <a:lumOff val="35000"/>
                  </a:schemeClr>
                </a:solidFill>
              </a:rPr>
              <a:t> </a:t>
            </a:r>
            <a:r xmlns:a="http://schemas.openxmlformats.org/drawingml/2006/main">
              <a:rPr altLang="ko-KR" lang="sk" sz="2800">
                <a:solidFill>
                  <a:schemeClr val="tx1">
                    <a:lumMod val="65000"/>
                    <a:lumOff val="35000"/>
                  </a:schemeClr>
                </a:solidFill>
              </a:rPr>
              <a:t>25:21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theme/theme1.xml><?xml version="1.0" encoding="utf-8"?>
<a:theme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p="http://schemas.openxmlformats.org/presentation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MS PGothic"/>
        <a:font script="Hang" typeface="맑은 고딕"/>
        <a:font script="Hans" typeface="SimSun"/>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MS PGothic"/>
        <a:font script="Hang" typeface="맑은 고딕"/>
        <a:font script="Hans" typeface="SimSu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p="http://schemas.openxmlformats.org/presentationml/2006/main" name="한컴오피스">
  <a:themeElements>
    <a:clrScheme name="한컴오피스">
      <a:dk1>
        <a:sysClr val="windowText" lastClr="000000"/>
      </a:dk1>
      <a:lt1>
        <a:sysClr val="window" lastClr="ffffff"/>
      </a:lt1>
      <a:dk2>
        <a:srgbClr val="1c3d62"/>
      </a:dk2>
      <a:lt2>
        <a:srgbClr val="e3dcc1"/>
      </a:lt2>
      <a:accent1>
        <a:srgbClr val="315f97"/>
      </a:accent1>
      <a:accent2>
        <a:srgbClr val="c75252"/>
      </a:accent2>
      <a:accent3>
        <a:srgbClr val="e9ae2b"/>
      </a:accent3>
      <a:accent4>
        <a:srgbClr val="699b37"/>
      </a:accent4>
      <a:accent5>
        <a:srgbClr val="358791"/>
      </a:accent5>
      <a:accent6>
        <a:srgbClr val="ca56a7"/>
      </a:accent6>
      <a:hlink>
        <a:srgbClr val="0000ff"/>
      </a:hlink>
      <a:folHlink>
        <a:srgbClr val="800080"/>
      </a:folHlink>
    </a:clrScheme>
    <a:fontScheme name="한컴오피스">
      <a:majorFont>
        <a:latin typeface="함초롬돋움"/>
        <a:ea typeface="함초롬돋움"/>
        <a:cs typeface="Times New Roman"/>
      </a:majorFont>
      <a:minorFont>
        <a:latin typeface="함초롬돋움"/>
        <a:ea typeface="함초롬돋움"/>
        <a:cs typeface="Times New Roman"/>
      </a:minorFont>
    </a:fontScheme>
    <a:fmtScheme name="한컴오피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12700" cap="flat" cmpd="sng" algn="ctr">
          <a:solidFill>
            <a:schemeClr val="phClr">
              <a:satMod val="105000"/>
            </a:schemeClr>
          </a:solidFill>
          <a:prstDash val="solid"/>
        </a:ln>
        <a:ln w="1905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75000"/>
              </a:srgbClr>
            </a:outerShdw>
          </a:effectLst>
        </a:effectStyle>
        <a:effectStyle>
          <a:effectLst>
            <a:outerShdw blurRad="38100" dist="25400" dir="5400000" rotWithShape="0">
              <a:srgbClr val="000000">
                <a:alpha val="75000"/>
              </a:srgbClr>
            </a:outerShdw>
          </a:effectLst>
        </a:effectStyle>
        <a:effectStyle>
          <a:effectLst>
            <a:reflection blurRad="12700" stA="26000" endPos="28000" dist="38100" dir="5400000" sy="-100000" rotWithShape="0"/>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ep:Properties xmlns:r="http://schemas.openxmlformats.org/officeDocument/2006/relationships" xmlns:ep="http://schemas.openxmlformats.org/officeDocument/2006/extended-properties" xmlns:vt="http://schemas.openxmlformats.org/officeDocument/2006/docPropsVTypes">
  <ep:Manager/>
  <ep:Company/>
  <ep:Words>10406</ep:Words>
  <ep:PresentationFormat>화면 슬라이드 쇼(4:3)</ep:PresentationFormat>
  <ep:Paragraphs>1072</ep:Paragraphs>
  <ep:Slides>318</ep:Slides>
  <ep:Notes>21</ep:Notes>
  <ep:TotalTime>0</ep:TotalTime>
  <ep:HiddenSlides>0</ep:HiddenSlides>
  <ep:MMClips>0</ep:MMClips>
  <ep:HeadingPairs>
    <vt:vector size="4" baseType="variant">
      <vt:variant>
        <vt:lpstr>테마</vt:lpstr>
      </vt:variant>
      <vt:variant>
        <vt:i4>1</vt:i4>
      </vt:variant>
      <vt:variant>
        <vt:lpstr>슬라이드 제목</vt:lpstr>
      </vt:variant>
      <vt:variant>
        <vt:i4>318</vt:i4>
      </vt:variant>
    </vt:vector>
  </ep:HeadingPairs>
  <ep:TitlesOfParts>
    <vt:vector size="319" baseType="lpstr">
      <vt:lpstr>Office 테마</vt:lpstr>
      <vt:lpstr>PowerPoint 프레젠테이션</vt:lpstr>
      <vt:lpstr>슬라이드 2</vt:lpstr>
      <vt:lpstr>PowerPoint 프레젠테이션</vt:lpstr>
      <vt:lpstr>슬라이드 4</vt:lpstr>
      <vt:lpstr>슬라이드 5</vt:lpstr>
      <vt:lpstr>슬라이드 6</vt:lpstr>
      <vt:lpstr>슬라이드 7</vt:lpstr>
      <vt:lpstr>슬라이드 8</vt:lpstr>
      <vt:lpstr>슬라이드 9</vt:lpstr>
      <vt:lpstr>슬라이드 10</vt:lpstr>
      <vt:lpstr>슬라이드 11</vt:lpstr>
      <vt:lpstr>슬라이드 12</vt:lpstr>
      <vt:lpstr>슬라이드 13</vt:lpstr>
      <vt:lpstr>슬라이드 14</vt:lpstr>
      <vt:lpstr>슬라이드 15</vt:lpstr>
      <vt:lpstr>슬라이드 16</vt:lpstr>
      <vt:lpstr>슬라이드 17</vt:lpstr>
      <vt:lpstr>슬라이드 18</vt:lpstr>
      <vt:lpstr>슬라이드 19</vt:lpstr>
      <vt:lpstr>슬라이드 20</vt:lpstr>
      <vt:lpstr>슬라이드 21</vt:lpstr>
      <vt:lpstr>슬라이드 22</vt:lpstr>
      <vt:lpstr>슬라이드 23</vt:lpstr>
      <vt:lpstr>슬라이드 24</vt:lpstr>
      <vt:lpstr>슬라이드 25</vt:lpstr>
      <vt:lpstr>슬라이드 26</vt:lpstr>
      <vt:lpstr>슬라이드 27</vt:lpstr>
      <vt:lpstr>슬라이드 28</vt:lpstr>
      <vt:lpstr>슬라이드 29</vt:lpstr>
      <vt:lpstr>슬라이드 30</vt:lpstr>
      <vt:lpstr>슬라이드 31</vt:lpstr>
      <vt:lpstr>슬라이드 32</vt:lpstr>
      <vt:lpstr>슬라이드 33</vt:lpstr>
      <vt:lpstr>슬라이드 34</vt:lpstr>
      <vt:lpstr>슬라이드 35</vt:lpstr>
      <vt:lpstr>슬라이드 36</vt:lpstr>
      <vt:lpstr>슬라이드 37</vt:lpstr>
      <vt:lpstr>슬라이드 38</vt:lpstr>
      <vt:lpstr>슬라이드 39</vt:lpstr>
      <vt:lpstr>슬라이드 40</vt:lpstr>
      <vt:lpstr>슬라이드 41</vt:lpstr>
      <vt:lpstr>슬라이드 42</vt:lpstr>
      <vt:lpstr>슬라이드 43</vt:lpstr>
      <vt:lpstr>슬라이드 44</vt:lpstr>
      <vt:lpstr>슬라이드 45</vt:lpstr>
      <vt:lpstr>슬라이드 46</vt:lpstr>
      <vt:lpstr>슬라이드 47</vt:lpstr>
      <vt:lpstr>슬라이드 48</vt:lpstr>
      <vt:lpstr>슬라이드 49</vt:lpstr>
      <vt:lpstr>슬라이드 50</vt:lpstr>
      <vt:lpstr>슬라이드 51</vt:lpstr>
      <vt:lpstr>슬라이드 52</vt:lpstr>
      <vt:lpstr>슬라이드 53</vt:lpstr>
      <vt:lpstr>슬라이드 54</vt:lpstr>
      <vt:lpstr>슬라이드 55</vt:lpstr>
      <vt:lpstr>슬라이드 56</vt:lpstr>
      <vt:lpstr>슬라이드 57</vt:lpstr>
      <vt:lpstr>슬라이드 58</vt:lpstr>
      <vt:lpstr>슬라이드 59</vt:lpstr>
      <vt:lpstr>슬라이드 60</vt:lpstr>
      <vt:lpstr>슬라이드 61</vt:lpstr>
      <vt:lpstr>슬라이드 62</vt:lpstr>
      <vt:lpstr>슬라이드 63</vt:lpstr>
      <vt:lpstr>슬라이드 64</vt:lpstr>
      <vt:lpstr>슬라이드 65</vt:lpstr>
      <vt:lpstr>슬라이드 66</vt:lpstr>
      <vt:lpstr>슬라이드 67</vt:lpstr>
      <vt:lpstr>슬라이드 68</vt:lpstr>
      <vt:lpstr>슬라이드 69</vt:lpstr>
      <vt:lpstr>슬라이드 70</vt:lpstr>
      <vt:lpstr>슬라이드 71</vt:lpstr>
      <vt:lpstr>슬라이드 72</vt:lpstr>
      <vt:lpstr>슬라이드 73</vt:lpstr>
      <vt:lpstr>슬라이드 74</vt:lpstr>
      <vt:lpstr>슬라이드 75</vt:lpstr>
      <vt:lpstr>슬라이드 76</vt:lpstr>
      <vt:lpstr>슬라이드 77</vt:lpstr>
      <vt:lpstr>슬라이드 78</vt:lpstr>
      <vt:lpstr>슬라이드 79</vt:lpstr>
      <vt:lpstr>슬라이드 80</vt:lpstr>
      <vt:lpstr>슬라이드 81</vt:lpstr>
      <vt:lpstr>슬라이드 82</vt:lpstr>
      <vt:lpstr>슬라이드 83</vt:lpstr>
      <vt:lpstr>슬라이드 84</vt:lpstr>
      <vt:lpstr>슬라이드 85</vt:lpstr>
      <vt:lpstr>슬라이드 86</vt:lpstr>
      <vt:lpstr>슬라이드 87</vt:lpstr>
      <vt:lpstr>슬라이드 88</vt:lpstr>
      <vt:lpstr>슬라이드 89</vt:lpstr>
      <vt:lpstr>슬라이드 90</vt:lpstr>
      <vt:lpstr>슬라이드 91</vt:lpstr>
      <vt:lpstr>슬라이드 92</vt:lpstr>
      <vt:lpstr>슬라이드 93</vt:lpstr>
      <vt:lpstr>슬라이드 94</vt:lpstr>
      <vt:lpstr>슬라이드 95</vt:lpstr>
      <vt:lpstr>슬라이드 96</vt:lpstr>
      <vt:lpstr>슬라이드 97</vt:lpstr>
      <vt:lpstr>슬라이드 98</vt:lpstr>
      <vt:lpstr>슬라이드 99</vt:lpstr>
      <vt:lpstr>슬라이드 100</vt:lpstr>
      <vt:lpstr>슬라이드 101</vt:lpstr>
      <vt:lpstr>슬라이드 102</vt:lpstr>
      <vt:lpstr>슬라이드 103</vt:lpstr>
      <vt:lpstr>슬라이드 104</vt:lpstr>
      <vt:lpstr>슬라이드 105</vt:lpstr>
      <vt:lpstr>슬라이드 106</vt:lpstr>
      <vt:lpstr>슬라이드 107</vt:lpstr>
      <vt:lpstr>슬라이드 108</vt:lpstr>
      <vt:lpstr>슬라이드 109</vt:lpstr>
      <vt:lpstr>슬라이드 110</vt:lpstr>
      <vt:lpstr>슬라이드 111</vt:lpstr>
      <vt:lpstr>슬라이드 112</vt:lpstr>
      <vt:lpstr>슬라이드 113</vt:lpstr>
      <vt:lpstr>슬라이드 114</vt:lpstr>
      <vt:lpstr>슬라이드 115</vt:lpstr>
      <vt:lpstr>슬라이드 116</vt:lpstr>
      <vt:lpstr>슬라이드 117</vt:lpstr>
      <vt:lpstr>슬라이드 118</vt:lpstr>
      <vt:lpstr>슬라이드 119</vt:lpstr>
      <vt:lpstr>슬라이드 120</vt:lpstr>
      <vt:lpstr>슬라이드 121</vt:lpstr>
      <vt:lpstr>슬라이드 122</vt:lpstr>
      <vt:lpstr>슬라이드 123</vt:lpstr>
      <vt:lpstr>슬라이드 124</vt:lpstr>
      <vt:lpstr>슬라이드 125</vt:lpstr>
      <vt:lpstr>슬라이드 126</vt:lpstr>
      <vt:lpstr>슬라이드 127</vt:lpstr>
      <vt:lpstr>슬라이드 128</vt:lpstr>
      <vt:lpstr>슬라이드 129</vt:lpstr>
      <vt:lpstr>슬라이드 130</vt:lpstr>
      <vt:lpstr>슬라이드 131</vt:lpstr>
      <vt:lpstr>슬라이드 132</vt:lpstr>
      <vt:lpstr>슬라이드 133</vt:lpstr>
      <vt:lpstr>슬라이드 134</vt:lpstr>
      <vt:lpstr>슬라이드 135</vt:lpstr>
      <vt:lpstr>슬라이드 136</vt:lpstr>
      <vt:lpstr>슬라이드 137</vt:lpstr>
      <vt:lpstr>슬라이드 138</vt:lpstr>
      <vt:lpstr>슬라이드 139</vt:lpstr>
      <vt:lpstr>슬라이드 140</vt:lpstr>
      <vt:lpstr>슬라이드 141</vt:lpstr>
      <vt:lpstr>슬라이드 142</vt:lpstr>
      <vt:lpstr>슬라이드 143</vt:lpstr>
      <vt:lpstr>슬라이드 144</vt:lpstr>
      <vt:lpstr>슬라이드 145</vt:lpstr>
      <vt:lpstr>슬라이드 146</vt:lpstr>
      <vt:lpstr>슬라이드 147</vt:lpstr>
      <vt:lpstr>슬라이드 148</vt:lpstr>
      <vt:lpstr>슬라이드 149</vt:lpstr>
      <vt:lpstr>슬라이드 150</vt:lpstr>
      <vt:lpstr>슬라이드 151</vt:lpstr>
      <vt:lpstr>슬라이드 152</vt:lpstr>
      <vt:lpstr>슬라이드 153</vt:lpstr>
      <vt:lpstr>슬라이드 154</vt:lpstr>
      <vt:lpstr>슬라이드 155</vt:lpstr>
      <vt:lpstr>슬라이드 156</vt:lpstr>
      <vt:lpstr>슬라이드 157</vt:lpstr>
      <vt:lpstr>슬라이드 158</vt:lpstr>
      <vt:lpstr>슬라이드 159</vt:lpstr>
      <vt:lpstr>슬라이드 160</vt:lpstr>
      <vt:lpstr>슬라이드 161</vt:lpstr>
      <vt:lpstr>슬라이드 162</vt:lpstr>
      <vt:lpstr>슬라이드 163</vt:lpstr>
      <vt:lpstr>슬라이드 164</vt:lpstr>
      <vt:lpstr>슬라이드 165</vt:lpstr>
      <vt:lpstr>슬라이드 166</vt:lpstr>
      <vt:lpstr>슬라이드 167</vt:lpstr>
      <vt:lpstr>슬라이드 168</vt:lpstr>
      <vt:lpstr>슬라이드 169</vt:lpstr>
      <vt:lpstr>슬라이드 170</vt:lpstr>
      <vt:lpstr>슬라이드 171</vt:lpstr>
      <vt:lpstr>슬라이드 172</vt:lpstr>
      <vt:lpstr>슬라이드 173</vt:lpstr>
      <vt:lpstr>슬라이드 174</vt:lpstr>
      <vt:lpstr>슬라이드 175</vt:lpstr>
      <vt:lpstr>슬라이드 176</vt:lpstr>
      <vt:lpstr>슬라이드 177</vt:lpstr>
      <vt:lpstr>슬라이드 178</vt:lpstr>
      <vt:lpstr>슬라이드 179</vt:lpstr>
      <vt:lpstr>슬라이드 180</vt:lpstr>
      <vt:lpstr>슬라이드 181</vt:lpstr>
      <vt:lpstr>슬라이드 182</vt:lpstr>
      <vt:lpstr>슬라이드 183</vt:lpstr>
      <vt:lpstr>슬라이드 184</vt:lpstr>
      <vt:lpstr>슬라이드 185</vt:lpstr>
      <vt:lpstr>슬라이드 186</vt:lpstr>
      <vt:lpstr>슬라이드 187</vt:lpstr>
      <vt:lpstr>슬라이드 188</vt:lpstr>
      <vt:lpstr>슬라이드 189</vt:lpstr>
      <vt:lpstr>슬라이드 190</vt:lpstr>
      <vt:lpstr>슬라이드 191</vt:lpstr>
      <vt:lpstr>슬라이드 192</vt:lpstr>
      <vt:lpstr>슬라이드 193</vt:lpstr>
      <vt:lpstr>슬라이드 194</vt:lpstr>
      <vt:lpstr>슬라이드 195</vt:lpstr>
      <vt:lpstr>슬라이드 196</vt:lpstr>
      <vt:lpstr>슬라이드 197</vt:lpstr>
      <vt:lpstr>슬라이드 198</vt:lpstr>
      <vt:lpstr>슬라이드 199</vt:lpstr>
      <vt:lpstr>슬라이드 200</vt:lpstr>
      <vt:lpstr>슬라이드 201</vt:lpstr>
      <vt:lpstr>슬라이드 202</vt:lpstr>
      <vt:lpstr>슬라이드 203</vt:lpstr>
      <vt:lpstr>슬라이드 204</vt:lpstr>
      <vt:lpstr>슬라이드 205</vt:lpstr>
      <vt:lpstr>슬라이드 206</vt:lpstr>
      <vt:lpstr>슬라이드 207</vt:lpstr>
      <vt:lpstr>슬라이드 208</vt:lpstr>
      <vt:lpstr>슬라이드 209</vt:lpstr>
      <vt:lpstr>슬라이드 210</vt:lpstr>
      <vt:lpstr>슬라이드 211</vt:lpstr>
      <vt:lpstr>슬라이드 212</vt:lpstr>
      <vt:lpstr>슬라이드 213</vt:lpstr>
      <vt:lpstr>슬라이드 214</vt:lpstr>
      <vt:lpstr>슬라이드 215</vt:lpstr>
      <vt:lpstr>슬라이드 216</vt:lpstr>
      <vt:lpstr>슬라이드 217</vt:lpstr>
      <vt:lpstr>슬라이드 218</vt:lpstr>
      <vt:lpstr>슬라이드 219</vt:lpstr>
      <vt:lpstr>슬라이드 220</vt:lpstr>
      <vt:lpstr>슬라이드 221</vt:lpstr>
      <vt:lpstr>슬라이드 222</vt:lpstr>
      <vt:lpstr>슬라이드 223</vt:lpstr>
      <vt:lpstr>슬라이드 224</vt:lpstr>
      <vt:lpstr>슬라이드 225</vt:lpstr>
      <vt:lpstr>슬라이드 226</vt:lpstr>
      <vt:lpstr>슬라이드 227</vt:lpstr>
      <vt:lpstr>슬라이드 228</vt:lpstr>
      <vt:lpstr>슬라이드 229</vt:lpstr>
      <vt:lpstr>슬라이드 230</vt:lpstr>
      <vt:lpstr>슬라이드 231</vt:lpstr>
      <vt:lpstr>슬라이드 232</vt:lpstr>
      <vt:lpstr>슬라이드 233</vt:lpstr>
      <vt:lpstr>슬라이드 234</vt:lpstr>
      <vt:lpstr>슬라이드 235</vt:lpstr>
      <vt:lpstr>슬라이드 236</vt:lpstr>
      <vt:lpstr>슬라이드 237</vt:lpstr>
      <vt:lpstr>슬라이드 238</vt:lpstr>
      <vt:lpstr>슬라이드 239</vt:lpstr>
      <vt:lpstr>슬라이드 240</vt:lpstr>
      <vt:lpstr>슬라이드 241</vt:lpstr>
      <vt:lpstr>슬라이드 242</vt:lpstr>
      <vt:lpstr>슬라이드 243</vt:lpstr>
      <vt:lpstr>슬라이드 244</vt:lpstr>
      <vt:lpstr>슬라이드 245</vt:lpstr>
      <vt:lpstr>슬라이드 246</vt:lpstr>
      <vt:lpstr>슬라이드 247</vt:lpstr>
      <vt:lpstr>슬라이드 248</vt:lpstr>
      <vt:lpstr>슬라이드 249</vt:lpstr>
      <vt:lpstr>슬라이드 250</vt:lpstr>
      <vt:lpstr>슬라이드 251</vt:lpstr>
      <vt:lpstr>슬라이드 252</vt:lpstr>
      <vt:lpstr>슬라이드 253</vt:lpstr>
      <vt:lpstr>슬라이드 254</vt:lpstr>
      <vt:lpstr>슬라이드 255</vt:lpstr>
      <vt:lpstr>슬라이드 256</vt:lpstr>
      <vt:lpstr>슬라이드 257</vt:lpstr>
      <vt:lpstr>슬라이드 258</vt:lpstr>
      <vt:lpstr>슬라이드 259</vt:lpstr>
      <vt:lpstr>슬라이드 260</vt:lpstr>
      <vt:lpstr>슬라이드 261</vt:lpstr>
      <vt:lpstr>슬라이드 262</vt:lpstr>
      <vt:lpstr>슬라이드 263</vt:lpstr>
      <vt:lpstr>슬라이드 264</vt:lpstr>
      <vt:lpstr>슬라이드 265</vt:lpstr>
      <vt:lpstr>슬라이드 266</vt:lpstr>
      <vt:lpstr>슬라이드 267</vt:lpstr>
      <vt:lpstr>슬라이드 268</vt:lpstr>
      <vt:lpstr>슬라이드 269</vt:lpstr>
      <vt:lpstr>슬라이드 270</vt:lpstr>
      <vt:lpstr>슬라이드 271</vt:lpstr>
      <vt:lpstr>슬라이드 272</vt:lpstr>
      <vt:lpstr>슬라이드 273</vt:lpstr>
      <vt:lpstr>슬라이드 274</vt:lpstr>
      <vt:lpstr>슬라이드 275</vt:lpstr>
      <vt:lpstr>슬라이드 276</vt:lpstr>
      <vt:lpstr>슬라이드 277</vt:lpstr>
      <vt:lpstr>슬라이드 278</vt:lpstr>
      <vt:lpstr>슬라이드 279</vt:lpstr>
      <vt:lpstr>슬라이드 280</vt:lpstr>
      <vt:lpstr>슬라이드 281</vt:lpstr>
      <vt:lpstr>슬라이드 282</vt:lpstr>
      <vt:lpstr>슬라이드 283</vt:lpstr>
      <vt:lpstr>슬라이드 284</vt:lpstr>
      <vt:lpstr>슬라이드 285</vt:lpstr>
      <vt:lpstr>슬라이드 286</vt:lpstr>
      <vt:lpstr>슬라이드 287</vt:lpstr>
      <vt:lpstr>슬라이드 288</vt:lpstr>
      <vt:lpstr>슬라이드 289</vt:lpstr>
      <vt:lpstr>슬라이드 290</vt:lpstr>
      <vt:lpstr>슬라이드 291</vt:lpstr>
      <vt:lpstr>슬라이드 292</vt:lpstr>
      <vt:lpstr>슬라이드 293</vt:lpstr>
      <vt:lpstr>슬라이드 294</vt:lpstr>
      <vt:lpstr>슬라이드 295</vt:lpstr>
      <vt:lpstr>슬라이드 296</vt:lpstr>
      <vt:lpstr>슬라이드 297</vt:lpstr>
      <vt:lpstr>슬라이드 298</vt:lpstr>
      <vt:lpstr>슬라이드 299</vt:lpstr>
      <vt:lpstr>슬라이드 300</vt:lpstr>
      <vt:lpstr>슬라이드 301</vt:lpstr>
      <vt:lpstr>슬라이드 302</vt:lpstr>
      <vt:lpstr>슬라이드 303</vt:lpstr>
      <vt:lpstr>슬라이드 304</vt:lpstr>
      <vt:lpstr>슬라이드 305</vt:lpstr>
      <vt:lpstr>슬라이드 306</vt:lpstr>
      <vt:lpstr>슬라이드 307</vt:lpstr>
      <vt:lpstr>슬라이드 308</vt:lpstr>
      <vt:lpstr>슬라이드 309</vt:lpstr>
      <vt:lpstr>슬라이드 310</vt:lpstr>
      <vt:lpstr>슬라이드 311</vt:lpstr>
      <vt:lpstr>슬라이드 312</vt:lpstr>
      <vt:lpstr>슬라이드 313</vt:lpstr>
      <vt:lpstr>슬라이드 314</vt:lpstr>
      <vt:lpstr>슬라이드 315</vt:lpstr>
      <vt:lpstr>슬라이드 316</vt:lpstr>
      <vt:lpstr>슬라이드 317</vt:lpstr>
      <vt:lpstr>슬라이드 318</vt:lpstr>
    </vt:vector>
  </ep:TitlesOfParts>
  <ep:HyperlinkBase/>
  <ep:Application>Show</ep:Application>
  <ep:AppVersion>12.0000</ep:AppVersion>
</ep:Properties>
</file>

<file path=docProps/core.xml><?xml version="1.0" encoding="utf-8"?>
<cp:coreProperties xmlns:r="http://schemas.openxmlformats.org/officeDocument/2006/relationships" xmlns:cp="http://schemas.openxmlformats.org/package/2006/metadata/core-properties" xmlns:dc="http://purl.org/dc/elements/1.1/" xmlns:dcterms="http://purl.org/dc/terms/" xmlns:dcmitype="http://purl.org/dc/dcmitype/" xmlns:xsi="http://www.w3.org/2001/XMLSchema-instance">
  <dcterms:created xsi:type="dcterms:W3CDTF">2014-11-24T05:13:47.000</dcterms:created>
  <dc:creator>leo</dc:creator>
  <cp:lastModifiedBy>LG</cp:lastModifiedBy>
  <dcterms:modified xsi:type="dcterms:W3CDTF">2023-10-28T06:02:50.655</dcterms:modified>
  <cp:revision>182</cp:revision>
  <dc:title>PowerPoint 프레젠테이션</dc:title>
  <cp:version>1000.0000.01</cp:version>
</cp:coreProperties>
</file>